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handoutMasters/handoutMaster1.xml" ContentType="application/vnd.openxmlformats-officedocument.presentationml.handoutMaster+xml"/>
  <Override PartName="/ppt/charts/chart2.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ＭＳ Ｐゴシック" pitchFamily="36" charset="-128"/>
        <a:cs typeface="+mn-cs"/>
      </a:defRPr>
    </a:lvl1pPr>
    <a:lvl2pPr marL="457200" algn="l" rtl="0" fontAlgn="base">
      <a:spcBef>
        <a:spcPct val="0"/>
      </a:spcBef>
      <a:spcAft>
        <a:spcPct val="0"/>
      </a:spcAft>
      <a:defRPr sz="7600" kern="1200">
        <a:solidFill>
          <a:schemeClr val="tx1"/>
        </a:solidFill>
        <a:latin typeface="Arial" charset="0"/>
        <a:ea typeface="ＭＳ Ｐゴシック" pitchFamily="36" charset="-128"/>
        <a:cs typeface="+mn-cs"/>
      </a:defRPr>
    </a:lvl2pPr>
    <a:lvl3pPr marL="914400" algn="l" rtl="0" fontAlgn="base">
      <a:spcBef>
        <a:spcPct val="0"/>
      </a:spcBef>
      <a:spcAft>
        <a:spcPct val="0"/>
      </a:spcAft>
      <a:defRPr sz="7600" kern="1200">
        <a:solidFill>
          <a:schemeClr val="tx1"/>
        </a:solidFill>
        <a:latin typeface="Arial" charset="0"/>
        <a:ea typeface="ＭＳ Ｐゴシック" pitchFamily="36" charset="-128"/>
        <a:cs typeface="+mn-cs"/>
      </a:defRPr>
    </a:lvl3pPr>
    <a:lvl4pPr marL="1371600" algn="l" rtl="0" fontAlgn="base">
      <a:spcBef>
        <a:spcPct val="0"/>
      </a:spcBef>
      <a:spcAft>
        <a:spcPct val="0"/>
      </a:spcAft>
      <a:defRPr sz="7600" kern="1200">
        <a:solidFill>
          <a:schemeClr val="tx1"/>
        </a:solidFill>
        <a:latin typeface="Arial" charset="0"/>
        <a:ea typeface="ＭＳ Ｐゴシック" pitchFamily="36" charset="-128"/>
        <a:cs typeface="+mn-cs"/>
      </a:defRPr>
    </a:lvl4pPr>
    <a:lvl5pPr marL="1828800" algn="l" rtl="0" fontAlgn="base">
      <a:spcBef>
        <a:spcPct val="0"/>
      </a:spcBef>
      <a:spcAft>
        <a:spcPct val="0"/>
      </a:spcAft>
      <a:defRPr sz="7600" kern="1200">
        <a:solidFill>
          <a:schemeClr val="tx1"/>
        </a:solidFill>
        <a:latin typeface="Arial" charset="0"/>
        <a:ea typeface="ＭＳ Ｐゴシック" pitchFamily="36" charset="-128"/>
        <a:cs typeface="+mn-cs"/>
      </a:defRPr>
    </a:lvl5pPr>
    <a:lvl6pPr marL="2286000" algn="l" defTabSz="914400" rtl="0" eaLnBrk="1" latinLnBrk="0" hangingPunct="1">
      <a:defRPr sz="7600" kern="1200">
        <a:solidFill>
          <a:schemeClr val="tx1"/>
        </a:solidFill>
        <a:latin typeface="Arial" charset="0"/>
        <a:ea typeface="ＭＳ Ｐゴシック" pitchFamily="36" charset="-128"/>
        <a:cs typeface="+mn-cs"/>
      </a:defRPr>
    </a:lvl6pPr>
    <a:lvl7pPr marL="2743200" algn="l" defTabSz="914400" rtl="0" eaLnBrk="1" latinLnBrk="0" hangingPunct="1">
      <a:defRPr sz="7600" kern="1200">
        <a:solidFill>
          <a:schemeClr val="tx1"/>
        </a:solidFill>
        <a:latin typeface="Arial" charset="0"/>
        <a:ea typeface="ＭＳ Ｐゴシック" pitchFamily="36" charset="-128"/>
        <a:cs typeface="+mn-cs"/>
      </a:defRPr>
    </a:lvl7pPr>
    <a:lvl8pPr marL="3200400" algn="l" defTabSz="914400" rtl="0" eaLnBrk="1" latinLnBrk="0" hangingPunct="1">
      <a:defRPr sz="7600" kern="1200">
        <a:solidFill>
          <a:schemeClr val="tx1"/>
        </a:solidFill>
        <a:latin typeface="Arial" charset="0"/>
        <a:ea typeface="ＭＳ Ｐゴシック" pitchFamily="36" charset="-128"/>
        <a:cs typeface="+mn-cs"/>
      </a:defRPr>
    </a:lvl8pPr>
    <a:lvl9pPr marL="3657600" algn="l" defTabSz="914400" rtl="0" eaLnBrk="1" latinLnBrk="0" hangingPunct="1">
      <a:defRPr sz="7600" kern="1200">
        <a:solidFill>
          <a:schemeClr val="tx1"/>
        </a:solidFill>
        <a:latin typeface="Arial" charset="0"/>
        <a:ea typeface="ＭＳ Ｐゴシック" pitchFamily="36" charset="-128"/>
        <a:cs typeface="+mn-cs"/>
      </a:defRPr>
    </a:lvl9pPr>
  </p:defaultTextStyle>
  <p:extLst>
    <p:ext uri="{EFAFB233-063F-42B5-8137-9DF3F51BA10A}">
      <p15:sldGuideLst xmlns:p15="http://schemas.microsoft.com/office/powerpoint/2012/main">
        <p15:guide id="1" orient="horz" pos="16200">
          <p15:clr>
            <a:srgbClr val="A4A3A4"/>
          </p15:clr>
        </p15:guide>
        <p15:guide id="2" pos="230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8" d="100"/>
          <a:sy n="28" d="100"/>
        </p:scale>
        <p:origin x="1332" y="180"/>
      </p:cViewPr>
      <p:guideLst>
        <p:guide orient="horz" pos="16200"/>
        <p:guide pos="2303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37771872"/>
        <c:axId val="637774616"/>
        <c:axId val="0"/>
      </c:bar3DChart>
      <c:catAx>
        <c:axId val="637771872"/>
        <c:scaling>
          <c:orientation val="minMax"/>
        </c:scaling>
        <c:delete val="0"/>
        <c:axPos val="b"/>
        <c:numFmt formatCode="General" sourceLinked="1"/>
        <c:majorTickMark val="out"/>
        <c:minorTickMark val="none"/>
        <c:tickLblPos val="nextTo"/>
        <c:crossAx val="637774616"/>
        <c:crosses val="autoZero"/>
        <c:auto val="1"/>
        <c:lblAlgn val="ctr"/>
        <c:lblOffset val="100"/>
        <c:noMultiLvlLbl val="0"/>
      </c:catAx>
      <c:valAx>
        <c:axId val="637774616"/>
        <c:scaling>
          <c:orientation val="minMax"/>
        </c:scaling>
        <c:delete val="0"/>
        <c:axPos val="l"/>
        <c:majorGridlines/>
        <c:numFmt formatCode="General" sourceLinked="1"/>
        <c:majorTickMark val="out"/>
        <c:minorTickMark val="none"/>
        <c:tickLblPos val="nextTo"/>
        <c:crossAx val="6377718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Pt>
            <c:idx val="0"/>
            <c:bubble3D val="0"/>
          </c:dPt>
          <c:dPt>
            <c:idx val="1"/>
            <c:bubble3D val="0"/>
          </c:dPt>
          <c:dPt>
            <c:idx val="2"/>
            <c:bubble3D val="0"/>
          </c:dPt>
          <c:dPt>
            <c:idx val="3"/>
            <c:bubble3D val="0"/>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17548C7-3B7C-4824-B654-110A8A0C8CF2}" type="slidenum">
              <a:rPr lang="en-US"/>
              <a:pPr>
                <a:defRPr/>
              </a:pPr>
              <a:t>‹#›</a:t>
            </a:fld>
            <a:endParaRPr lang="en-US"/>
          </a:p>
        </p:txBody>
      </p:sp>
    </p:spTree>
    <p:extLst>
      <p:ext uri="{BB962C8B-B14F-4D97-AF65-F5344CB8AC3E}">
        <p14:creationId xmlns:p14="http://schemas.microsoft.com/office/powerpoint/2010/main" val="31239916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1524000" y="0"/>
            <a:ext cx="2438400" cy="27432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a:p>
        </p:txBody>
      </p:sp>
      <p:sp>
        <p:nvSpPr>
          <p:cNvPr id="5" name="Rectangle 4"/>
          <p:cNvSpPr/>
          <p:nvPr/>
        </p:nvSpPr>
        <p:spPr bwMode="auto">
          <a:xfrm>
            <a:off x="1104900" y="0"/>
            <a:ext cx="419100" cy="27432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a:p>
        </p:txBody>
      </p:sp>
      <p:sp>
        <p:nvSpPr>
          <p:cNvPr id="6" name="Rectangle 5"/>
          <p:cNvSpPr/>
          <p:nvPr/>
        </p:nvSpPr>
        <p:spPr bwMode="auto">
          <a:xfrm>
            <a:off x="3962400" y="0"/>
            <a:ext cx="727075" cy="27432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a:p>
        </p:txBody>
      </p:sp>
      <p:sp>
        <p:nvSpPr>
          <p:cNvPr id="7" name="Rectangle 6"/>
          <p:cNvSpPr/>
          <p:nvPr/>
        </p:nvSpPr>
        <p:spPr bwMode="auto">
          <a:xfrm>
            <a:off x="4565650" y="0"/>
            <a:ext cx="920750" cy="27432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a:p>
        </p:txBody>
      </p:sp>
      <p:sp>
        <p:nvSpPr>
          <p:cNvPr id="10" name="Straight Connector 9"/>
          <p:cNvSpPr>
            <a:spLocks noChangeShapeType="1"/>
          </p:cNvSpPr>
          <p:nvPr/>
        </p:nvSpPr>
        <p:spPr bwMode="auto">
          <a:xfrm>
            <a:off x="425450" y="0"/>
            <a:ext cx="0" cy="27432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1" name="Straight Connector 10"/>
          <p:cNvSpPr>
            <a:spLocks noChangeShapeType="1"/>
          </p:cNvSpPr>
          <p:nvPr/>
        </p:nvSpPr>
        <p:spPr bwMode="auto">
          <a:xfrm>
            <a:off x="3657600" y="0"/>
            <a:ext cx="0" cy="27432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2" name="Straight Connector 11"/>
          <p:cNvSpPr>
            <a:spLocks noChangeShapeType="1"/>
          </p:cNvSpPr>
          <p:nvPr/>
        </p:nvSpPr>
        <p:spPr bwMode="auto">
          <a:xfrm>
            <a:off x="3416300" y="0"/>
            <a:ext cx="0" cy="27432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3" name="Straight Connector 12"/>
          <p:cNvSpPr>
            <a:spLocks noChangeShapeType="1"/>
          </p:cNvSpPr>
          <p:nvPr/>
        </p:nvSpPr>
        <p:spPr bwMode="auto">
          <a:xfrm>
            <a:off x="6907213" y="0"/>
            <a:ext cx="0" cy="27432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4" name="Straight Connector 13"/>
          <p:cNvSpPr>
            <a:spLocks noChangeShapeType="1"/>
          </p:cNvSpPr>
          <p:nvPr/>
        </p:nvSpPr>
        <p:spPr bwMode="auto">
          <a:xfrm>
            <a:off x="4267200" y="0"/>
            <a:ext cx="0" cy="27432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5" name="Straight Connector 14"/>
          <p:cNvSpPr>
            <a:spLocks noChangeShapeType="1"/>
          </p:cNvSpPr>
          <p:nvPr/>
        </p:nvSpPr>
        <p:spPr bwMode="auto">
          <a:xfrm>
            <a:off x="36455350" y="0"/>
            <a:ext cx="0" cy="27432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6" name="Rectangle 15"/>
          <p:cNvSpPr/>
          <p:nvPr/>
        </p:nvSpPr>
        <p:spPr bwMode="auto">
          <a:xfrm>
            <a:off x="4876800" y="0"/>
            <a:ext cx="304800" cy="27432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17" name="Oval 16"/>
          <p:cNvSpPr/>
          <p:nvPr/>
        </p:nvSpPr>
        <p:spPr bwMode="auto">
          <a:xfrm>
            <a:off x="2438400" y="13716000"/>
            <a:ext cx="5181600" cy="51816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18" name="Oval 17"/>
          <p:cNvSpPr/>
          <p:nvPr/>
        </p:nvSpPr>
        <p:spPr bwMode="auto">
          <a:xfrm>
            <a:off x="5238750" y="19467513"/>
            <a:ext cx="2565400" cy="256540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19" name="Oval 18"/>
          <p:cNvSpPr/>
          <p:nvPr/>
        </p:nvSpPr>
        <p:spPr bwMode="auto">
          <a:xfrm>
            <a:off x="4364038" y="22002750"/>
            <a:ext cx="549275" cy="54768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20" name="Oval 19"/>
          <p:cNvSpPr/>
          <p:nvPr/>
        </p:nvSpPr>
        <p:spPr bwMode="auto">
          <a:xfrm>
            <a:off x="6656388" y="23152100"/>
            <a:ext cx="1096962" cy="109855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21" name="Oval 20"/>
          <p:cNvSpPr/>
          <p:nvPr/>
        </p:nvSpPr>
        <p:spPr>
          <a:xfrm>
            <a:off x="7620000" y="17983200"/>
            <a:ext cx="1463675" cy="146367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8" name="Title 7"/>
          <p:cNvSpPr>
            <a:spLocks noGrp="1"/>
          </p:cNvSpPr>
          <p:nvPr>
            <p:ph type="ctrTitle"/>
          </p:nvPr>
        </p:nvSpPr>
        <p:spPr>
          <a:xfrm>
            <a:off x="9144000" y="12496800"/>
            <a:ext cx="24688800" cy="7577448"/>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9144000" y="20013288"/>
            <a:ext cx="24688800" cy="5486400"/>
          </a:xfrm>
        </p:spPr>
        <p:txBody>
          <a:bodyPr/>
          <a:lstStyle>
            <a:lvl1pPr marL="0" indent="0" algn="l">
              <a:buNone/>
              <a:defRPr sz="7200" b="1">
                <a:solidFill>
                  <a:schemeClr val="tx2"/>
                </a:solidFill>
              </a:defRPr>
            </a:lvl1pPr>
            <a:lvl2pPr marL="1828800" indent="0" algn="ctr">
              <a:buNone/>
            </a:lvl2pPr>
            <a:lvl3pPr marL="3657600" indent="0" algn="ctr">
              <a:buNone/>
            </a:lvl3pPr>
            <a:lvl4pPr marL="5486400" indent="0" algn="ctr">
              <a:buNone/>
            </a:lvl4pPr>
            <a:lvl5pPr marL="7315200" indent="0" algn="ctr">
              <a:buNone/>
            </a:lvl5pPr>
            <a:lvl6pPr marL="9144000" indent="0" algn="ctr">
              <a:buNone/>
            </a:lvl6pPr>
            <a:lvl7pPr marL="10972800" indent="0" algn="ctr">
              <a:buNone/>
            </a:lvl7pPr>
            <a:lvl8pPr marL="12801600" indent="0" algn="ctr">
              <a:buNone/>
            </a:lvl8pPr>
            <a:lvl9pPr marL="146304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31057850" y="4695825"/>
            <a:ext cx="9144000" cy="1524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28309094" y="16726694"/>
            <a:ext cx="14630400" cy="1535112"/>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5302250" y="19715163"/>
            <a:ext cx="2438400" cy="2070100"/>
          </a:xfrm>
        </p:spPr>
        <p:txBody>
          <a:bodyPr/>
          <a:lstStyle>
            <a:lvl1pPr>
              <a:defRPr smtClean="0"/>
            </a:lvl1pPr>
          </a:lstStyle>
          <a:p>
            <a:pPr>
              <a:defRPr/>
            </a:pPr>
            <a:fld id="{2DF52EDD-81DD-4E00-B167-FC1528BB8070}" type="slidenum">
              <a:rPr lang="en-US"/>
              <a:pPr>
                <a:defRPr/>
              </a:pPr>
              <a:t>‹#›</a:t>
            </a:fld>
            <a:endParaRPr lang="en-US"/>
          </a:p>
        </p:txBody>
      </p:sp>
    </p:spTree>
    <p:extLst>
      <p:ext uri="{BB962C8B-B14F-4D97-AF65-F5344CB8AC3E}">
        <p14:creationId xmlns:p14="http://schemas.microsoft.com/office/powerpoint/2010/main" val="259892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6F8ACDE-93B3-4541-849C-582052C3D03D}" type="slidenum">
              <a:rPr lang="en-US"/>
              <a:pPr>
                <a:defRPr/>
              </a:pPr>
              <a:t>‹#›</a:t>
            </a:fld>
            <a:endParaRPr lang="en-US"/>
          </a:p>
        </p:txBody>
      </p:sp>
    </p:spTree>
    <p:extLst>
      <p:ext uri="{BB962C8B-B14F-4D97-AF65-F5344CB8AC3E}">
        <p14:creationId xmlns:p14="http://schemas.microsoft.com/office/powerpoint/2010/main" val="193282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8"/>
            <a:ext cx="6705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4"/>
            <a:ext cx="240792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2D2C73B-79EE-4583-A4F9-BB9C886F6745}" type="slidenum">
              <a:rPr lang="en-US"/>
              <a:pPr>
                <a:defRPr/>
              </a:pPr>
              <a:t>‹#›</a:t>
            </a:fld>
            <a:endParaRPr lang="en-US"/>
          </a:p>
        </p:txBody>
      </p:sp>
    </p:spTree>
    <p:extLst>
      <p:ext uri="{BB962C8B-B14F-4D97-AF65-F5344CB8AC3E}">
        <p14:creationId xmlns:p14="http://schemas.microsoft.com/office/powerpoint/2010/main" val="370969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828800" y="6400800"/>
            <a:ext cx="29870400" cy="19495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smtClean="0"/>
            </a:lvl1pPr>
          </a:lstStyle>
          <a:p>
            <a:pPr>
              <a:defRPr/>
            </a:pPr>
            <a:fld id="{139B49E6-B6E1-44F3-94E2-FD7CFCA784E3}"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08007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1524000" y="0"/>
            <a:ext cx="2438400" cy="27432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a:p>
        </p:txBody>
      </p:sp>
      <p:sp>
        <p:nvSpPr>
          <p:cNvPr id="5" name="Rectangle 4"/>
          <p:cNvSpPr/>
          <p:nvPr/>
        </p:nvSpPr>
        <p:spPr bwMode="auto">
          <a:xfrm>
            <a:off x="1104900" y="0"/>
            <a:ext cx="419100" cy="27432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a:p>
        </p:txBody>
      </p:sp>
      <p:sp>
        <p:nvSpPr>
          <p:cNvPr id="6" name="Rectangle 5"/>
          <p:cNvSpPr/>
          <p:nvPr/>
        </p:nvSpPr>
        <p:spPr bwMode="auto">
          <a:xfrm>
            <a:off x="3962400" y="0"/>
            <a:ext cx="727075" cy="27432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a:p>
        </p:txBody>
      </p:sp>
      <p:sp>
        <p:nvSpPr>
          <p:cNvPr id="7" name="Rectangle 6"/>
          <p:cNvSpPr/>
          <p:nvPr/>
        </p:nvSpPr>
        <p:spPr bwMode="auto">
          <a:xfrm>
            <a:off x="4565650" y="0"/>
            <a:ext cx="920750" cy="27432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a:p>
        </p:txBody>
      </p:sp>
      <p:sp>
        <p:nvSpPr>
          <p:cNvPr id="8" name="Straight Connector 7"/>
          <p:cNvSpPr>
            <a:spLocks noChangeShapeType="1"/>
          </p:cNvSpPr>
          <p:nvPr/>
        </p:nvSpPr>
        <p:spPr bwMode="auto">
          <a:xfrm>
            <a:off x="425450" y="0"/>
            <a:ext cx="0" cy="27432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9" name="Straight Connector 8"/>
          <p:cNvSpPr>
            <a:spLocks noChangeShapeType="1"/>
          </p:cNvSpPr>
          <p:nvPr/>
        </p:nvSpPr>
        <p:spPr bwMode="auto">
          <a:xfrm>
            <a:off x="3657600" y="0"/>
            <a:ext cx="0" cy="27432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0" name="Straight Connector 9"/>
          <p:cNvSpPr>
            <a:spLocks noChangeShapeType="1"/>
          </p:cNvSpPr>
          <p:nvPr/>
        </p:nvSpPr>
        <p:spPr bwMode="auto">
          <a:xfrm>
            <a:off x="3416300" y="0"/>
            <a:ext cx="0" cy="27432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1" name="Straight Connector 10"/>
          <p:cNvSpPr>
            <a:spLocks noChangeShapeType="1"/>
          </p:cNvSpPr>
          <p:nvPr/>
        </p:nvSpPr>
        <p:spPr bwMode="auto">
          <a:xfrm>
            <a:off x="6907213" y="0"/>
            <a:ext cx="0" cy="27432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2" name="Straight Connector 11"/>
          <p:cNvSpPr>
            <a:spLocks noChangeShapeType="1"/>
          </p:cNvSpPr>
          <p:nvPr/>
        </p:nvSpPr>
        <p:spPr bwMode="auto">
          <a:xfrm>
            <a:off x="4267200" y="0"/>
            <a:ext cx="0" cy="27432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3" name="Rectangle 12"/>
          <p:cNvSpPr/>
          <p:nvPr/>
        </p:nvSpPr>
        <p:spPr bwMode="auto">
          <a:xfrm>
            <a:off x="4876800" y="0"/>
            <a:ext cx="304800" cy="27432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14" name="Oval 13"/>
          <p:cNvSpPr/>
          <p:nvPr/>
        </p:nvSpPr>
        <p:spPr bwMode="auto">
          <a:xfrm>
            <a:off x="2438400" y="13716000"/>
            <a:ext cx="5181600" cy="51816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15" name="Oval 14"/>
          <p:cNvSpPr/>
          <p:nvPr/>
        </p:nvSpPr>
        <p:spPr bwMode="auto">
          <a:xfrm>
            <a:off x="5299075" y="19467513"/>
            <a:ext cx="2565400" cy="256540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16" name="Oval 15"/>
          <p:cNvSpPr/>
          <p:nvPr/>
        </p:nvSpPr>
        <p:spPr bwMode="auto">
          <a:xfrm>
            <a:off x="4364038" y="22002750"/>
            <a:ext cx="549275" cy="54768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17" name="Oval 16"/>
          <p:cNvSpPr/>
          <p:nvPr/>
        </p:nvSpPr>
        <p:spPr bwMode="auto">
          <a:xfrm>
            <a:off x="6656388" y="23164800"/>
            <a:ext cx="1096962" cy="1096963"/>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18" name="Oval 17"/>
          <p:cNvSpPr/>
          <p:nvPr/>
        </p:nvSpPr>
        <p:spPr bwMode="auto">
          <a:xfrm>
            <a:off x="7516813" y="17919700"/>
            <a:ext cx="1462087" cy="146367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19" name="Straight Connector 18"/>
          <p:cNvSpPr>
            <a:spLocks noChangeShapeType="1"/>
          </p:cNvSpPr>
          <p:nvPr/>
        </p:nvSpPr>
        <p:spPr bwMode="auto">
          <a:xfrm>
            <a:off x="36391850" y="0"/>
            <a:ext cx="0" cy="27432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2" name="Title 1"/>
          <p:cNvSpPr>
            <a:spLocks noGrp="1"/>
          </p:cNvSpPr>
          <p:nvPr>
            <p:ph type="title"/>
          </p:nvPr>
        </p:nvSpPr>
        <p:spPr>
          <a:xfrm>
            <a:off x="9144000" y="11582400"/>
            <a:ext cx="24688800" cy="8214360"/>
          </a:xfrm>
        </p:spPr>
        <p:txBody>
          <a:bodyPr/>
          <a:lstStyle>
            <a:lvl1pPr algn="l">
              <a:buNone/>
              <a:defRPr sz="12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9144000" y="20040600"/>
            <a:ext cx="24688800" cy="5486400"/>
          </a:xfrm>
        </p:spPr>
        <p:txBody>
          <a:bodyPr/>
          <a:lstStyle>
            <a:lvl1pPr marL="0" indent="0">
              <a:buNone/>
              <a:defRPr sz="7200" b="1">
                <a:solidFill>
                  <a:schemeClr val="tx2"/>
                </a:solidFill>
              </a:defRPr>
            </a:lvl1pPr>
            <a:lvl2pPr>
              <a:buNone/>
              <a:defRPr sz="7200">
                <a:solidFill>
                  <a:schemeClr val="tx1">
                    <a:tint val="75000"/>
                  </a:schemeClr>
                </a:solidFill>
              </a:defRPr>
            </a:lvl2pPr>
            <a:lvl3pPr>
              <a:buNone/>
              <a:defRPr sz="6400">
                <a:solidFill>
                  <a:schemeClr val="tx1">
                    <a:tint val="75000"/>
                  </a:schemeClr>
                </a:solidFill>
              </a:defRPr>
            </a:lvl3pPr>
            <a:lvl4pPr>
              <a:buNone/>
              <a:defRPr sz="5600">
                <a:solidFill>
                  <a:schemeClr val="tx1">
                    <a:tint val="75000"/>
                  </a:schemeClr>
                </a:solidFill>
              </a:defRPr>
            </a:lvl4pPr>
            <a:lvl5pPr>
              <a:buNone/>
              <a:defRPr sz="56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31053088" y="4681538"/>
            <a:ext cx="9144000" cy="1524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28309888" y="16714788"/>
            <a:ext cx="14630400" cy="1536700"/>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5362575" y="19715163"/>
            <a:ext cx="2438400" cy="2070100"/>
          </a:xfrm>
        </p:spPr>
        <p:txBody>
          <a:bodyPr/>
          <a:lstStyle>
            <a:lvl1pPr>
              <a:defRPr smtClean="0"/>
            </a:lvl1pPr>
          </a:lstStyle>
          <a:p>
            <a:pPr>
              <a:defRPr/>
            </a:pPr>
            <a:fld id="{E373347D-96D7-4AE9-ADD9-91F896161460}" type="slidenum">
              <a:rPr lang="en-US"/>
              <a:pPr>
                <a:defRPr/>
              </a:pPr>
              <a:t>‹#›</a:t>
            </a:fld>
            <a:endParaRPr lang="en-US"/>
          </a:p>
        </p:txBody>
      </p:sp>
    </p:spTree>
    <p:extLst>
      <p:ext uri="{BB962C8B-B14F-4D97-AF65-F5344CB8AC3E}">
        <p14:creationId xmlns:p14="http://schemas.microsoft.com/office/powerpoint/2010/main" val="101275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828800" y="6400800"/>
            <a:ext cx="14630400" cy="1828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17080992" y="6400800"/>
            <a:ext cx="14630400" cy="1828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6E1013-D21A-44C8-A8A1-C7ACC5AE0B69}" type="slidenum">
              <a:rPr lang="en-US"/>
              <a:pPr>
                <a:defRPr/>
              </a:pPr>
              <a:t>‹#›</a:t>
            </a:fld>
            <a:endParaRPr lang="en-US"/>
          </a:p>
        </p:txBody>
      </p:sp>
    </p:spTree>
    <p:extLst>
      <p:ext uri="{BB962C8B-B14F-4D97-AF65-F5344CB8AC3E}">
        <p14:creationId xmlns:p14="http://schemas.microsoft.com/office/powerpoint/2010/main" val="320565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2200"/>
            <a:ext cx="30175200" cy="4572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1828800" y="9448800"/>
            <a:ext cx="14630400" cy="1554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17487900" y="9448800"/>
            <a:ext cx="14630400" cy="1554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1828800" y="6278880"/>
            <a:ext cx="14630400" cy="2633472"/>
          </a:xfrm>
          <a:prstGeom prst="roundRect">
            <a:avLst>
              <a:gd name="adj" fmla="val 16667"/>
            </a:avLst>
          </a:prstGeom>
          <a:solidFill>
            <a:schemeClr val="accent1"/>
          </a:solidFill>
        </p:spPr>
        <p:txBody>
          <a:bodyPr rtlCol="0" anchor="ctr">
            <a:noAutofit/>
          </a:bodyPr>
          <a:lstStyle>
            <a:lvl1pPr marL="0" indent="0">
              <a:buFontTx/>
              <a:buNone/>
              <a:defRPr sz="8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17373600" y="6278880"/>
            <a:ext cx="14630400" cy="2633472"/>
          </a:xfrm>
          <a:prstGeom prst="roundRect">
            <a:avLst>
              <a:gd name="adj" fmla="val 16667"/>
            </a:avLst>
          </a:prstGeom>
          <a:solidFill>
            <a:schemeClr val="accent1"/>
          </a:solidFill>
        </p:spPr>
        <p:txBody>
          <a:bodyPr rtlCol="0" anchor="ctr">
            <a:noAutofit/>
          </a:bodyPr>
          <a:lstStyle>
            <a:lvl1pPr marL="0" indent="0">
              <a:buFontTx/>
              <a:buNone/>
              <a:defRPr sz="8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BC7589D-4B33-4BE4-A8BD-DE5DC663544F}" type="slidenum">
              <a:rPr lang="en-US"/>
              <a:pPr>
                <a:defRPr/>
              </a:pPr>
              <a:t>‹#›</a:t>
            </a:fld>
            <a:endParaRPr lang="en-US"/>
          </a:p>
        </p:txBody>
      </p:sp>
    </p:spTree>
    <p:extLst>
      <p:ext uri="{BB962C8B-B14F-4D97-AF65-F5344CB8AC3E}">
        <p14:creationId xmlns:p14="http://schemas.microsoft.com/office/powerpoint/2010/main" val="73494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a:lstStyle>
            <a:lvl1pPr>
              <a:defRPr smtClean="0"/>
            </a:lvl1pPr>
          </a:lstStyle>
          <a:p>
            <a:pPr>
              <a:defRPr/>
            </a:pPr>
            <a:fld id="{476A1137-5914-40F7-963A-1237223E0435}"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70017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rot="16200000">
            <a:off x="31942088" y="22652994"/>
            <a:ext cx="8382000" cy="261610"/>
          </a:xfrm>
          <a:prstGeom prst="rect">
            <a:avLst/>
          </a:prstGeom>
          <a:noFill/>
          <a:ln>
            <a:noFill/>
          </a:ln>
          <a:extLst/>
        </p:spPr>
        <p:txBody>
          <a:bodyPr>
            <a:spAutoFit/>
          </a:bodyPr>
          <a:lstStyle>
            <a:lvl1pPr eaLnBrk="0" hangingPunct="0">
              <a:defRPr sz="7600">
                <a:solidFill>
                  <a:schemeClr val="tx1"/>
                </a:solidFill>
                <a:latin typeface="Arial" charset="0"/>
              </a:defRPr>
            </a:lvl1pPr>
            <a:lvl2pPr marL="742950" indent="-285750" eaLnBrk="0" hangingPunct="0">
              <a:defRPr sz="7600">
                <a:solidFill>
                  <a:schemeClr val="tx1"/>
                </a:solidFill>
                <a:latin typeface="Arial" charset="0"/>
              </a:defRPr>
            </a:lvl2pPr>
            <a:lvl3pPr marL="1143000" indent="-228600" eaLnBrk="0" hangingPunct="0">
              <a:defRPr sz="7600">
                <a:solidFill>
                  <a:schemeClr val="tx1"/>
                </a:solidFill>
                <a:latin typeface="Arial" charset="0"/>
              </a:defRPr>
            </a:lvl3pPr>
            <a:lvl4pPr marL="1600200" indent="-228600" eaLnBrk="0" hangingPunct="0">
              <a:defRPr sz="7600">
                <a:solidFill>
                  <a:schemeClr val="tx1"/>
                </a:solidFill>
                <a:latin typeface="Arial" charset="0"/>
              </a:defRPr>
            </a:lvl4pPr>
            <a:lvl5pPr marL="2057400" indent="-228600" eaLnBrk="0" hangingPunct="0">
              <a:defRPr sz="7600">
                <a:solidFill>
                  <a:schemeClr val="tx1"/>
                </a:solidFill>
                <a:latin typeface="Arial" charset="0"/>
              </a:defRPr>
            </a:lvl5pPr>
            <a:lvl6pPr marL="2514600" indent="-228600" eaLnBrk="0" fontAlgn="base" hangingPunct="0">
              <a:spcBef>
                <a:spcPct val="0"/>
              </a:spcBef>
              <a:spcAft>
                <a:spcPct val="0"/>
              </a:spcAft>
              <a:defRPr sz="7600">
                <a:solidFill>
                  <a:schemeClr val="tx1"/>
                </a:solidFill>
                <a:latin typeface="Arial" charset="0"/>
              </a:defRPr>
            </a:lvl6pPr>
            <a:lvl7pPr marL="2971800" indent="-228600" eaLnBrk="0" fontAlgn="base" hangingPunct="0">
              <a:spcBef>
                <a:spcPct val="0"/>
              </a:spcBef>
              <a:spcAft>
                <a:spcPct val="0"/>
              </a:spcAft>
              <a:defRPr sz="7600">
                <a:solidFill>
                  <a:schemeClr val="tx1"/>
                </a:solidFill>
                <a:latin typeface="Arial" charset="0"/>
              </a:defRPr>
            </a:lvl7pPr>
            <a:lvl8pPr marL="3429000" indent="-228600" eaLnBrk="0" fontAlgn="base" hangingPunct="0">
              <a:spcBef>
                <a:spcPct val="0"/>
              </a:spcBef>
              <a:spcAft>
                <a:spcPct val="0"/>
              </a:spcAft>
              <a:defRPr sz="7600">
                <a:solidFill>
                  <a:schemeClr val="tx1"/>
                </a:solidFill>
                <a:latin typeface="Arial" charset="0"/>
              </a:defRPr>
            </a:lvl8pPr>
            <a:lvl9pPr marL="3886200" indent="-228600" eaLnBrk="0" fontAlgn="base" hangingPunct="0">
              <a:spcBef>
                <a:spcPct val="0"/>
              </a:spcBef>
              <a:spcAft>
                <a:spcPct val="0"/>
              </a:spcAft>
              <a:defRPr sz="7600">
                <a:solidFill>
                  <a:schemeClr val="tx1"/>
                </a:solidFill>
                <a:latin typeface="Arial" charset="0"/>
              </a:defRPr>
            </a:lvl9pPr>
          </a:lstStyle>
          <a:p>
            <a:pPr eaLnBrk="1" hangingPunct="1">
              <a:defRPr/>
            </a:pPr>
            <a:r>
              <a:rPr lang="en-US" sz="1050" dirty="0" smtClean="0">
                <a:solidFill>
                  <a:schemeClr val="bg1"/>
                </a:solidFill>
                <a:latin typeface="Century Gothic" pitchFamily="34" charset="0"/>
                <a:ea typeface="+mn-ea"/>
              </a:rPr>
              <a:t>SRCC poster template provided by Instructional Resources and Office of Undergraduate Research</a:t>
            </a: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6" name="Rectangle 5"/>
          <p:cNvSpPr/>
          <p:nvPr userDrawn="1"/>
        </p:nvSpPr>
        <p:spPr>
          <a:xfrm>
            <a:off x="381000" y="0"/>
            <a:ext cx="34594800" cy="27432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39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5052000" y="0"/>
            <a:ext cx="0" cy="27432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365760" tIns="182880" rIns="365760" bIns="182880"/>
          <a:lstStyle/>
          <a:p>
            <a:pPr>
              <a:defRPr/>
            </a:pPr>
            <a:endParaRPr lang="en-US" dirty="0">
              <a:latin typeface="Arial" pitchFamily="36" charset="0"/>
              <a:ea typeface="+mn-ea"/>
            </a:endParaRPr>
          </a:p>
        </p:txBody>
      </p:sp>
      <p:sp>
        <p:nvSpPr>
          <p:cNvPr id="6" name="Straight Connector 5"/>
          <p:cNvSpPr>
            <a:spLocks noChangeShapeType="1"/>
          </p:cNvSpPr>
          <p:nvPr/>
        </p:nvSpPr>
        <p:spPr bwMode="auto">
          <a:xfrm>
            <a:off x="24993600" y="0"/>
            <a:ext cx="0" cy="27432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365760" tIns="182880" rIns="365760" bIns="182880"/>
          <a:lstStyle/>
          <a:p>
            <a:pPr>
              <a:defRPr/>
            </a:pPr>
            <a:endParaRPr lang="en-US" dirty="0">
              <a:latin typeface="Arial" pitchFamily="36" charset="0"/>
              <a:ea typeface="+mn-ea"/>
            </a:endParaRPr>
          </a:p>
        </p:txBody>
      </p:sp>
      <p:sp>
        <p:nvSpPr>
          <p:cNvPr id="7" name="Straight Connector 6"/>
          <p:cNvSpPr>
            <a:spLocks noChangeShapeType="1"/>
          </p:cNvSpPr>
          <p:nvPr/>
        </p:nvSpPr>
        <p:spPr bwMode="auto">
          <a:xfrm>
            <a:off x="24769763" y="0"/>
            <a:ext cx="0" cy="27432000"/>
          </a:xfrm>
          <a:prstGeom prst="line">
            <a:avLst/>
          </a:prstGeom>
          <a:noFill/>
          <a:ln w="12700" cap="flat" cmpd="sng" algn="ctr">
            <a:solidFill>
              <a:schemeClr val="accent1"/>
            </a:solidFill>
            <a:prstDash val="solid"/>
            <a:round/>
            <a:headEnd type="none" w="med" len="med"/>
            <a:tailEnd type="none" w="med" len="med"/>
          </a:ln>
          <a:effectLst/>
        </p:spPr>
        <p:txBody>
          <a:bodyPr lIns="365760" tIns="182880" rIns="365760" bIns="182880"/>
          <a:lstStyle/>
          <a:p>
            <a:pPr>
              <a:defRPr/>
            </a:pPr>
            <a:endParaRPr lang="en-US" dirty="0">
              <a:latin typeface="Arial" pitchFamily="36" charset="0"/>
              <a:ea typeface="+mn-ea"/>
            </a:endParaRPr>
          </a:p>
        </p:txBody>
      </p:sp>
      <p:sp>
        <p:nvSpPr>
          <p:cNvPr id="8" name="Straight Connector 7"/>
          <p:cNvSpPr>
            <a:spLocks noChangeShapeType="1"/>
          </p:cNvSpPr>
          <p:nvPr/>
        </p:nvSpPr>
        <p:spPr bwMode="auto">
          <a:xfrm>
            <a:off x="35966400" y="0"/>
            <a:ext cx="0" cy="27432000"/>
          </a:xfrm>
          <a:prstGeom prst="line">
            <a:avLst/>
          </a:prstGeom>
          <a:noFill/>
          <a:ln w="19050" cap="flat" cmpd="sng" algn="ctr">
            <a:solidFill>
              <a:schemeClr val="accent1"/>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9" name="Rectangle 8"/>
          <p:cNvSpPr/>
          <p:nvPr/>
        </p:nvSpPr>
        <p:spPr bwMode="auto">
          <a:xfrm>
            <a:off x="35356800" y="0"/>
            <a:ext cx="1219200" cy="27432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a:p>
        </p:txBody>
      </p:sp>
      <p:sp>
        <p:nvSpPr>
          <p:cNvPr id="10" name="Straight Connector 9"/>
          <p:cNvSpPr>
            <a:spLocks noChangeShapeType="1"/>
          </p:cNvSpPr>
          <p:nvPr/>
        </p:nvSpPr>
        <p:spPr bwMode="auto">
          <a:xfrm>
            <a:off x="35661600" y="0"/>
            <a:ext cx="0" cy="27432000"/>
          </a:xfrm>
          <a:prstGeom prst="line">
            <a:avLst/>
          </a:prstGeom>
          <a:noFill/>
          <a:ln w="9525" cap="flat" cmpd="sng" algn="ctr">
            <a:solidFill>
              <a:schemeClr val="accent1"/>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1" name="Oval 10"/>
          <p:cNvSpPr/>
          <p:nvPr/>
        </p:nvSpPr>
        <p:spPr>
          <a:xfrm>
            <a:off x="32626300" y="22860000"/>
            <a:ext cx="2193925" cy="219392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2" name="Title 1"/>
          <p:cNvSpPr>
            <a:spLocks noGrp="1"/>
          </p:cNvSpPr>
          <p:nvPr>
            <p:ph type="title"/>
          </p:nvPr>
        </p:nvSpPr>
        <p:spPr>
          <a:xfrm rot="5400000">
            <a:off x="13487400" y="12801600"/>
            <a:ext cx="25237440" cy="1828800"/>
          </a:xfrm>
        </p:spPr>
        <p:txBody>
          <a:bodyPr/>
          <a:lstStyle>
            <a:lvl1pPr algn="l">
              <a:buNone/>
              <a:defRPr sz="8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27249120" y="1097280"/>
            <a:ext cx="6108192" cy="19933920"/>
          </a:xfrm>
        </p:spPr>
        <p:txBody>
          <a:bodyPr/>
          <a:lstStyle>
            <a:lvl1pPr marL="0" indent="0">
              <a:spcBef>
                <a:spcPts val="1600"/>
              </a:spcBef>
              <a:spcAft>
                <a:spcPts val="4000"/>
              </a:spcAft>
              <a:buNone/>
              <a:defRPr sz="4800"/>
            </a:lvl1pPr>
            <a:lvl2pPr>
              <a:buNone/>
              <a:defRPr sz="4800"/>
            </a:lvl2pPr>
            <a:lvl3pPr>
              <a:buNone/>
              <a:defRPr sz="4000"/>
            </a:lvl3pPr>
            <a:lvl4pPr>
              <a:buNone/>
              <a:defRPr sz="3600"/>
            </a:lvl4pPr>
            <a:lvl5pPr>
              <a:buNone/>
              <a:defRPr sz="3600"/>
            </a:lvl5pPr>
          </a:lstStyle>
          <a:p>
            <a:pPr lvl="0"/>
            <a:r>
              <a:rPr lang="en-US" smtClean="0"/>
              <a:t>Click to edit Master text styles</a:t>
            </a:r>
          </a:p>
        </p:txBody>
      </p:sp>
      <p:sp>
        <p:nvSpPr>
          <p:cNvPr id="18" name="Content Placeholder 17"/>
          <p:cNvSpPr>
            <a:spLocks noGrp="1"/>
          </p:cNvSpPr>
          <p:nvPr>
            <p:ph sz="quarter" idx="1"/>
          </p:nvPr>
        </p:nvSpPr>
        <p:spPr>
          <a:xfrm>
            <a:off x="1219200" y="1097280"/>
            <a:ext cx="22555200" cy="25310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a:lstStyle>
            <a:lvl1pPr>
              <a:defRPr smtClean="0"/>
            </a:lvl1pPr>
          </a:lstStyle>
          <a:p>
            <a:pPr>
              <a:defRPr/>
            </a:pPr>
            <a:fld id="{86F282F8-EFC4-4150-A34C-AEA7097CCCA2}"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99960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5052000" y="0"/>
            <a:ext cx="0" cy="27432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6" name="Oval 5"/>
          <p:cNvSpPr/>
          <p:nvPr/>
        </p:nvSpPr>
        <p:spPr>
          <a:xfrm>
            <a:off x="32626300" y="22860000"/>
            <a:ext cx="2193925" cy="219392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7" name="Straight Connector 6"/>
          <p:cNvSpPr>
            <a:spLocks noChangeShapeType="1"/>
          </p:cNvSpPr>
          <p:nvPr/>
        </p:nvSpPr>
        <p:spPr bwMode="auto">
          <a:xfrm>
            <a:off x="35966400" y="0"/>
            <a:ext cx="0" cy="27432000"/>
          </a:xfrm>
          <a:prstGeom prst="line">
            <a:avLst/>
          </a:prstGeom>
          <a:noFill/>
          <a:ln w="9525" cap="flat" cmpd="sng" algn="ctr">
            <a:solidFill>
              <a:schemeClr val="tx1"/>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8" name="Rectangle 7"/>
          <p:cNvSpPr/>
          <p:nvPr/>
        </p:nvSpPr>
        <p:spPr bwMode="auto">
          <a:xfrm>
            <a:off x="35356800" y="0"/>
            <a:ext cx="1219200" cy="27432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a:p>
        </p:txBody>
      </p:sp>
      <p:sp>
        <p:nvSpPr>
          <p:cNvPr id="9" name="Straight Connector 8"/>
          <p:cNvSpPr>
            <a:spLocks noChangeShapeType="1"/>
          </p:cNvSpPr>
          <p:nvPr/>
        </p:nvSpPr>
        <p:spPr bwMode="auto">
          <a:xfrm>
            <a:off x="35661600" y="0"/>
            <a:ext cx="0" cy="27432000"/>
          </a:xfrm>
          <a:prstGeom prst="line">
            <a:avLst/>
          </a:prstGeom>
          <a:noFill/>
          <a:ln w="9525" cap="flat" cmpd="sng" algn="ctr">
            <a:solidFill>
              <a:schemeClr val="accent1"/>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0" name="Straight Connector 9"/>
          <p:cNvSpPr>
            <a:spLocks noChangeShapeType="1"/>
          </p:cNvSpPr>
          <p:nvPr/>
        </p:nvSpPr>
        <p:spPr bwMode="auto">
          <a:xfrm>
            <a:off x="24993600" y="0"/>
            <a:ext cx="0" cy="27432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365760" tIns="182880" rIns="365760" bIns="182880"/>
          <a:lstStyle/>
          <a:p>
            <a:pPr>
              <a:defRPr/>
            </a:pPr>
            <a:endParaRPr lang="en-US" dirty="0">
              <a:latin typeface="Arial" pitchFamily="36" charset="0"/>
              <a:ea typeface="+mn-ea"/>
            </a:endParaRPr>
          </a:p>
        </p:txBody>
      </p:sp>
      <p:sp>
        <p:nvSpPr>
          <p:cNvPr id="11" name="Straight Connector 10"/>
          <p:cNvSpPr>
            <a:spLocks noChangeShapeType="1"/>
          </p:cNvSpPr>
          <p:nvPr/>
        </p:nvSpPr>
        <p:spPr bwMode="auto">
          <a:xfrm>
            <a:off x="24769763" y="0"/>
            <a:ext cx="0" cy="27432000"/>
          </a:xfrm>
          <a:prstGeom prst="line">
            <a:avLst/>
          </a:prstGeom>
          <a:noFill/>
          <a:ln w="12700" cap="flat" cmpd="sng" algn="ctr">
            <a:solidFill>
              <a:schemeClr val="accent1"/>
            </a:solidFill>
            <a:prstDash val="solid"/>
            <a:round/>
            <a:headEnd type="none" w="med" len="med"/>
            <a:tailEnd type="none" w="med" len="med"/>
          </a:ln>
          <a:effectLst/>
        </p:spPr>
        <p:txBody>
          <a:bodyPr lIns="365760" tIns="182880" rIns="365760" bIns="182880"/>
          <a:lstStyle/>
          <a:p>
            <a:pPr>
              <a:defRPr/>
            </a:pPr>
            <a:endParaRPr lang="en-US" dirty="0">
              <a:latin typeface="Arial" pitchFamily="36" charset="0"/>
              <a:ea typeface="+mn-ea"/>
            </a:endParaRPr>
          </a:p>
        </p:txBody>
      </p:sp>
      <p:sp>
        <p:nvSpPr>
          <p:cNvPr id="2" name="Title 1"/>
          <p:cNvSpPr>
            <a:spLocks noGrp="1"/>
          </p:cNvSpPr>
          <p:nvPr>
            <p:ph type="title"/>
          </p:nvPr>
        </p:nvSpPr>
        <p:spPr>
          <a:xfrm rot="5400000">
            <a:off x="13400532" y="12801600"/>
            <a:ext cx="25237440" cy="1828800"/>
          </a:xfrm>
        </p:spPr>
        <p:txBody>
          <a:bodyPr/>
          <a:lstStyle>
            <a:lvl1pPr algn="l">
              <a:buNone/>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24688800" cy="27432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128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7063192" y="1059180"/>
            <a:ext cx="6096000" cy="19824192"/>
          </a:xfrm>
        </p:spPr>
        <p:txBody>
          <a:bodyPr rot="0" spcFirstLastPara="0" vertOverflow="overflow" horzOverflow="overflow" spcCol="1097280" rtlCol="0" fromWordArt="0" forceAA="0">
            <a:normAutofit/>
          </a:bodyPr>
          <a:lstStyle>
            <a:lvl1pPr marL="0" indent="0">
              <a:spcBef>
                <a:spcPts val="400"/>
              </a:spcBef>
              <a:spcAft>
                <a:spcPts val="1600"/>
              </a:spcAft>
              <a:buFontTx/>
              <a:buNone/>
              <a:defRPr sz="4800"/>
            </a:lvl1pPr>
            <a:lvl2pPr>
              <a:defRPr sz="4800"/>
            </a:lvl2pPr>
            <a:lvl3pPr>
              <a:defRPr sz="4000"/>
            </a:lvl3pPr>
            <a:lvl4pPr>
              <a:defRPr sz="3600"/>
            </a:lvl4pPr>
            <a:lvl5pPr>
              <a:defRPr sz="36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a:lstStyle>
            <a:lvl1pPr>
              <a:defRPr smtClean="0"/>
            </a:lvl1pPr>
          </a:lstStyle>
          <a:p>
            <a:pPr>
              <a:defRPr/>
            </a:pPr>
            <a:fld id="{44148FBD-C64A-4469-86C5-E95945D11C1F}"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66930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35052000" y="0"/>
            <a:ext cx="0" cy="27432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365760" tIns="182880" rIns="365760" bIns="182880"/>
          <a:lstStyle/>
          <a:p>
            <a:pPr>
              <a:defRPr/>
            </a:pPr>
            <a:endParaRPr lang="en-US" dirty="0">
              <a:latin typeface="Arial" pitchFamily="36" charset="0"/>
              <a:ea typeface="+mn-ea"/>
            </a:endParaRPr>
          </a:p>
        </p:txBody>
      </p:sp>
      <p:sp>
        <p:nvSpPr>
          <p:cNvPr id="22" name="Title Placeholder 21"/>
          <p:cNvSpPr>
            <a:spLocks noGrp="1"/>
          </p:cNvSpPr>
          <p:nvPr>
            <p:ph type="title"/>
          </p:nvPr>
        </p:nvSpPr>
        <p:spPr>
          <a:xfrm>
            <a:off x="1828800" y="1098550"/>
            <a:ext cx="29870400" cy="4572000"/>
          </a:xfrm>
          <a:prstGeom prst="rect">
            <a:avLst/>
          </a:prstGeom>
        </p:spPr>
        <p:txBody>
          <a:bodyPr vert="horz" lIns="365760" tIns="182880" rIns="365760" bIns="182880"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1828800" y="6400800"/>
            <a:ext cx="29870400" cy="194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30357763" y="4327525"/>
            <a:ext cx="8047037" cy="1535113"/>
          </a:xfrm>
          <a:prstGeom prst="rect">
            <a:avLst/>
          </a:prstGeom>
        </p:spPr>
        <p:txBody>
          <a:bodyPr vert="horz" lIns="365760" tIns="182880" rIns="365760" bIns="182880" anchor="ctr" anchorCtr="0"/>
          <a:lstStyle>
            <a:lvl1pPr algn="r" eaLnBrk="1" latinLnBrk="0" hangingPunct="1">
              <a:defRPr kumimoji="0" sz="4800">
                <a:solidFill>
                  <a:schemeClr val="tx2"/>
                </a:solidFill>
                <a:latin typeface="Arial" pitchFamily="36" charset="0"/>
                <a:ea typeface="+mn-ea"/>
              </a:defRPr>
            </a:lvl1pPr>
          </a:lstStyle>
          <a:p>
            <a:pPr>
              <a:defRPr/>
            </a:pPr>
            <a:endParaRPr lang="en-US"/>
          </a:p>
        </p:txBody>
      </p:sp>
      <p:sp>
        <p:nvSpPr>
          <p:cNvPr id="3" name="Footer Placeholder 2"/>
          <p:cNvSpPr>
            <a:spLocks noGrp="1"/>
          </p:cNvSpPr>
          <p:nvPr>
            <p:ph type="ftr" sz="quarter" idx="3"/>
          </p:nvPr>
        </p:nvSpPr>
        <p:spPr>
          <a:xfrm rot="5400000">
            <a:off x="27960638" y="14947900"/>
            <a:ext cx="12801600" cy="1463675"/>
          </a:xfrm>
          <a:prstGeom prst="rect">
            <a:avLst/>
          </a:prstGeom>
        </p:spPr>
        <p:txBody>
          <a:bodyPr vert="horz" lIns="365760" tIns="182880" rIns="365760" bIns="182880" anchor="ctr" anchorCtr="0"/>
          <a:lstStyle>
            <a:lvl1pPr algn="l" eaLnBrk="1" latinLnBrk="0" hangingPunct="1">
              <a:defRPr kumimoji="0" sz="4800">
                <a:solidFill>
                  <a:schemeClr val="tx2"/>
                </a:solidFill>
                <a:latin typeface="Arial" pitchFamily="36" charset="0"/>
                <a:ea typeface="+mn-ea"/>
              </a:defRPr>
            </a:lvl1pPr>
          </a:lstStyle>
          <a:p>
            <a:pPr>
              <a:defRPr/>
            </a:pPr>
            <a:endParaRPr lang="en-US"/>
          </a:p>
        </p:txBody>
      </p:sp>
      <p:sp>
        <p:nvSpPr>
          <p:cNvPr id="7" name="Straight Connector 6"/>
          <p:cNvSpPr>
            <a:spLocks noChangeShapeType="1"/>
          </p:cNvSpPr>
          <p:nvPr/>
        </p:nvSpPr>
        <p:spPr bwMode="auto">
          <a:xfrm>
            <a:off x="304800" y="0"/>
            <a:ext cx="0" cy="27432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9" name="Straight Connector 8"/>
          <p:cNvSpPr>
            <a:spLocks noChangeShapeType="1"/>
          </p:cNvSpPr>
          <p:nvPr/>
        </p:nvSpPr>
        <p:spPr bwMode="auto">
          <a:xfrm>
            <a:off x="35966400" y="0"/>
            <a:ext cx="0" cy="27432000"/>
          </a:xfrm>
          <a:prstGeom prst="line">
            <a:avLst/>
          </a:prstGeom>
          <a:noFill/>
          <a:ln w="19050" cap="flat" cmpd="sng" algn="ctr">
            <a:solidFill>
              <a:schemeClr val="accent1"/>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0" name="Rectangle 9"/>
          <p:cNvSpPr/>
          <p:nvPr/>
        </p:nvSpPr>
        <p:spPr bwMode="auto">
          <a:xfrm>
            <a:off x="35356800" y="0"/>
            <a:ext cx="1219200" cy="27432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a:p>
        </p:txBody>
      </p:sp>
      <p:sp>
        <p:nvSpPr>
          <p:cNvPr id="11" name="Straight Connector 10"/>
          <p:cNvSpPr>
            <a:spLocks noChangeShapeType="1"/>
          </p:cNvSpPr>
          <p:nvPr/>
        </p:nvSpPr>
        <p:spPr bwMode="auto">
          <a:xfrm>
            <a:off x="35661600" y="0"/>
            <a:ext cx="0" cy="27432000"/>
          </a:xfrm>
          <a:prstGeom prst="line">
            <a:avLst/>
          </a:prstGeom>
          <a:noFill/>
          <a:ln w="9525" cap="flat" cmpd="sng" algn="ctr">
            <a:solidFill>
              <a:schemeClr val="accent1"/>
            </a:solidFill>
            <a:prstDash val="solid"/>
            <a:round/>
            <a:headEnd type="none" w="med" len="med"/>
            <a:tailEnd type="none" w="med" len="med"/>
          </a:ln>
          <a:effectLst/>
        </p:spPr>
        <p:txBody>
          <a:bodyPr lIns="365760" tIns="182880" rIns="365760" bIns="182880"/>
          <a:lstStyle/>
          <a:p>
            <a:pPr>
              <a:defRPr/>
            </a:pPr>
            <a:endParaRPr lang="en-US">
              <a:latin typeface="Arial" pitchFamily="36" charset="0"/>
              <a:ea typeface="+mn-ea"/>
            </a:endParaRPr>
          </a:p>
        </p:txBody>
      </p:sp>
      <p:sp>
        <p:nvSpPr>
          <p:cNvPr id="12" name="Oval 11"/>
          <p:cNvSpPr/>
          <p:nvPr/>
        </p:nvSpPr>
        <p:spPr>
          <a:xfrm>
            <a:off x="32626300" y="22860000"/>
            <a:ext cx="2193925" cy="219392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a:defRPr/>
            </a:pPr>
            <a:endParaRPr lang="en-US" dirty="0"/>
          </a:p>
        </p:txBody>
      </p:sp>
      <p:sp>
        <p:nvSpPr>
          <p:cNvPr id="23" name="Slide Number Placeholder 22"/>
          <p:cNvSpPr>
            <a:spLocks noGrp="1"/>
          </p:cNvSpPr>
          <p:nvPr>
            <p:ph type="sldNum" sz="quarter" idx="4"/>
          </p:nvPr>
        </p:nvSpPr>
        <p:spPr>
          <a:xfrm>
            <a:off x="32516763" y="22936200"/>
            <a:ext cx="2438400" cy="2084388"/>
          </a:xfrm>
          <a:prstGeom prst="rect">
            <a:avLst/>
          </a:prstGeom>
        </p:spPr>
        <p:txBody>
          <a:bodyPr vert="horz" wrap="square" lIns="365760" tIns="182880" rIns="365760" bIns="182880" numCol="1" anchor="ctr" anchorCtr="0" compatLnSpc="1">
            <a:prstTxWarp prst="textNoShape">
              <a:avLst/>
            </a:prstTxWarp>
          </a:bodyPr>
          <a:lstStyle>
            <a:lvl1pPr algn="ctr">
              <a:defRPr sz="5600" b="1" smtClean="0">
                <a:solidFill>
                  <a:srgbClr val="FFFFFF"/>
                </a:solidFill>
              </a:defRPr>
            </a:lvl1pPr>
          </a:lstStyle>
          <a:p>
            <a:pPr>
              <a:defRPr/>
            </a:pPr>
            <a:fld id="{5B31E27F-7A6D-4D76-B7DD-3A2C64A4D8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23" r:id="rId4"/>
    <p:sldLayoutId id="2147483824" r:id="rId5"/>
    <p:sldLayoutId id="2147483830" r:id="rId6"/>
    <p:sldLayoutId id="2147483831" r:id="rId7"/>
    <p:sldLayoutId id="2147483832" r:id="rId8"/>
    <p:sldLayoutId id="2147483833" r:id="rId9"/>
    <p:sldLayoutId id="2147483825" r:id="rId10"/>
    <p:sldLayoutId id="2147483826" r:id="rId11"/>
  </p:sldLayoutIdLst>
  <p:txStyles>
    <p:titleStyle>
      <a:lvl1pPr algn="l" rtl="0" eaLnBrk="0" fontAlgn="base" hangingPunct="0">
        <a:spcBef>
          <a:spcPct val="0"/>
        </a:spcBef>
        <a:spcAft>
          <a:spcPct val="0"/>
        </a:spcAft>
        <a:defRPr sz="12000" kern="1200" cap="small">
          <a:solidFill>
            <a:schemeClr val="tx2"/>
          </a:solidFill>
          <a:latin typeface="+mj-lt"/>
          <a:ea typeface="ＭＳ Ｐゴシック" pitchFamily="36" charset="-128"/>
          <a:cs typeface="+mj-cs"/>
        </a:defRPr>
      </a:lvl1pPr>
      <a:lvl2pPr algn="l" rtl="0" eaLnBrk="0" fontAlgn="base" hangingPunct="0">
        <a:spcBef>
          <a:spcPct val="0"/>
        </a:spcBef>
        <a:spcAft>
          <a:spcPct val="0"/>
        </a:spcAft>
        <a:defRPr sz="12000">
          <a:solidFill>
            <a:schemeClr val="tx2"/>
          </a:solidFill>
          <a:latin typeface="Century Schoolbook" pitchFamily="36" charset="0"/>
          <a:ea typeface="ＭＳ Ｐゴシック" pitchFamily="36" charset="-128"/>
        </a:defRPr>
      </a:lvl2pPr>
      <a:lvl3pPr algn="l" rtl="0" eaLnBrk="0" fontAlgn="base" hangingPunct="0">
        <a:spcBef>
          <a:spcPct val="0"/>
        </a:spcBef>
        <a:spcAft>
          <a:spcPct val="0"/>
        </a:spcAft>
        <a:defRPr sz="12000">
          <a:solidFill>
            <a:schemeClr val="tx2"/>
          </a:solidFill>
          <a:latin typeface="Century Schoolbook" pitchFamily="36" charset="0"/>
          <a:ea typeface="ＭＳ Ｐゴシック" pitchFamily="36" charset="-128"/>
        </a:defRPr>
      </a:lvl3pPr>
      <a:lvl4pPr algn="l" rtl="0" eaLnBrk="0" fontAlgn="base" hangingPunct="0">
        <a:spcBef>
          <a:spcPct val="0"/>
        </a:spcBef>
        <a:spcAft>
          <a:spcPct val="0"/>
        </a:spcAft>
        <a:defRPr sz="12000">
          <a:solidFill>
            <a:schemeClr val="tx2"/>
          </a:solidFill>
          <a:latin typeface="Century Schoolbook" pitchFamily="36" charset="0"/>
          <a:ea typeface="ＭＳ Ｐゴシック" pitchFamily="36" charset="-128"/>
        </a:defRPr>
      </a:lvl4pPr>
      <a:lvl5pPr algn="l" rtl="0" eaLnBrk="0" fontAlgn="base" hangingPunct="0">
        <a:spcBef>
          <a:spcPct val="0"/>
        </a:spcBef>
        <a:spcAft>
          <a:spcPct val="0"/>
        </a:spcAft>
        <a:defRPr sz="12000">
          <a:solidFill>
            <a:schemeClr val="tx2"/>
          </a:solidFill>
          <a:latin typeface="Century Schoolbook" pitchFamily="36" charset="0"/>
          <a:ea typeface="ＭＳ Ｐゴシック" pitchFamily="36" charset="-128"/>
        </a:defRPr>
      </a:lvl5pPr>
      <a:lvl6pPr marL="457200" algn="l" rtl="0" fontAlgn="base">
        <a:spcBef>
          <a:spcPct val="0"/>
        </a:spcBef>
        <a:spcAft>
          <a:spcPct val="0"/>
        </a:spcAft>
        <a:defRPr sz="12000">
          <a:solidFill>
            <a:schemeClr val="tx2"/>
          </a:solidFill>
          <a:latin typeface="Century Schoolbook" pitchFamily="36" charset="0"/>
          <a:ea typeface="ＭＳ Ｐゴシック" pitchFamily="36" charset="-128"/>
        </a:defRPr>
      </a:lvl6pPr>
      <a:lvl7pPr marL="914400" algn="l" rtl="0" fontAlgn="base">
        <a:spcBef>
          <a:spcPct val="0"/>
        </a:spcBef>
        <a:spcAft>
          <a:spcPct val="0"/>
        </a:spcAft>
        <a:defRPr sz="12000">
          <a:solidFill>
            <a:schemeClr val="tx2"/>
          </a:solidFill>
          <a:latin typeface="Century Schoolbook" pitchFamily="36" charset="0"/>
          <a:ea typeface="ＭＳ Ｐゴシック" pitchFamily="36" charset="-128"/>
        </a:defRPr>
      </a:lvl7pPr>
      <a:lvl8pPr marL="1371600" algn="l" rtl="0" fontAlgn="base">
        <a:spcBef>
          <a:spcPct val="0"/>
        </a:spcBef>
        <a:spcAft>
          <a:spcPct val="0"/>
        </a:spcAft>
        <a:defRPr sz="12000">
          <a:solidFill>
            <a:schemeClr val="tx2"/>
          </a:solidFill>
          <a:latin typeface="Century Schoolbook" pitchFamily="36" charset="0"/>
          <a:ea typeface="ＭＳ Ｐゴシック" pitchFamily="36" charset="-128"/>
        </a:defRPr>
      </a:lvl8pPr>
      <a:lvl9pPr marL="1828800" algn="l" rtl="0" fontAlgn="base">
        <a:spcBef>
          <a:spcPct val="0"/>
        </a:spcBef>
        <a:spcAft>
          <a:spcPct val="0"/>
        </a:spcAft>
        <a:defRPr sz="12000">
          <a:solidFill>
            <a:schemeClr val="tx2"/>
          </a:solidFill>
          <a:latin typeface="Century Schoolbook" pitchFamily="36" charset="0"/>
          <a:ea typeface="ＭＳ Ｐゴシック" pitchFamily="36" charset="-128"/>
        </a:defRPr>
      </a:lvl9pPr>
    </p:titleStyle>
    <p:bodyStyle>
      <a:lvl1pPr marL="1096963" indent="-1096963" algn="l" rtl="0" eaLnBrk="0" fontAlgn="base" hangingPunct="0">
        <a:spcBef>
          <a:spcPts val="2400"/>
        </a:spcBef>
        <a:spcAft>
          <a:spcPct val="0"/>
        </a:spcAft>
        <a:buClr>
          <a:schemeClr val="accent1"/>
        </a:buClr>
        <a:buSzPct val="70000"/>
        <a:buFont typeface="Wingdings" pitchFamily="36" charset="2"/>
        <a:buChar char=""/>
        <a:defRPr sz="9600" kern="1200">
          <a:solidFill>
            <a:schemeClr val="tx1"/>
          </a:solidFill>
          <a:latin typeface="+mn-lt"/>
          <a:ea typeface="ＭＳ Ｐゴシック" pitchFamily="36" charset="-128"/>
          <a:cs typeface="+mn-cs"/>
        </a:defRPr>
      </a:lvl1pPr>
      <a:lvl2pPr marL="2559050" indent="-1096963" algn="l" rtl="0" eaLnBrk="0" fontAlgn="base" hangingPunct="0">
        <a:spcBef>
          <a:spcPct val="20000"/>
        </a:spcBef>
        <a:spcAft>
          <a:spcPct val="0"/>
        </a:spcAft>
        <a:buClr>
          <a:schemeClr val="accent1"/>
        </a:buClr>
        <a:buSzPct val="80000"/>
        <a:buFont typeface="Wingdings 2" pitchFamily="18" charset="2"/>
        <a:buChar char=""/>
        <a:defRPr sz="8400" kern="1200">
          <a:solidFill>
            <a:schemeClr val="tx1"/>
          </a:solidFill>
          <a:latin typeface="+mn-lt"/>
          <a:ea typeface="ＭＳ Ｐゴシック" pitchFamily="36" charset="-128"/>
          <a:cs typeface="+mn-cs"/>
        </a:defRPr>
      </a:lvl2pPr>
      <a:lvl3pPr marL="3657600" indent="-730250" algn="l" rtl="0" eaLnBrk="0" fontAlgn="base" hangingPunct="0">
        <a:spcBef>
          <a:spcPct val="20000"/>
        </a:spcBef>
        <a:spcAft>
          <a:spcPct val="0"/>
        </a:spcAft>
        <a:buClr>
          <a:srgbClr val="658504"/>
        </a:buClr>
        <a:buSzPct val="60000"/>
        <a:buFont typeface="Wingdings" pitchFamily="36" charset="2"/>
        <a:buChar char=""/>
        <a:defRPr sz="7200" kern="1200">
          <a:solidFill>
            <a:schemeClr val="tx1"/>
          </a:solidFill>
          <a:latin typeface="+mn-lt"/>
          <a:ea typeface="ＭＳ Ｐゴシック" pitchFamily="36" charset="-128"/>
          <a:cs typeface="+mn-cs"/>
        </a:defRPr>
      </a:lvl3pPr>
      <a:lvl4pPr marL="4754563" indent="-730250" algn="l" rtl="0" eaLnBrk="0" fontAlgn="base" hangingPunct="0">
        <a:spcBef>
          <a:spcPct val="20000"/>
        </a:spcBef>
        <a:spcAft>
          <a:spcPct val="0"/>
        </a:spcAft>
        <a:buClr>
          <a:srgbClr val="BCCAAA"/>
        </a:buClr>
        <a:buSzPct val="60000"/>
        <a:buFont typeface="Wingdings" pitchFamily="36" charset="2"/>
        <a:buChar char=""/>
        <a:defRPr sz="7200" kern="1200">
          <a:solidFill>
            <a:schemeClr val="tx1"/>
          </a:solidFill>
          <a:latin typeface="+mn-lt"/>
          <a:ea typeface="ＭＳ Ｐゴシック" pitchFamily="36" charset="-128"/>
          <a:cs typeface="+mn-cs"/>
        </a:defRPr>
      </a:lvl4pPr>
      <a:lvl5pPr marL="5851525" indent="-730250" algn="l" rtl="0" eaLnBrk="0" fontAlgn="base" hangingPunct="0">
        <a:spcBef>
          <a:spcPct val="20000"/>
        </a:spcBef>
        <a:spcAft>
          <a:spcPct val="0"/>
        </a:spcAft>
        <a:buClr>
          <a:srgbClr val="D9E2C1"/>
        </a:buClr>
        <a:buSzPct val="68000"/>
        <a:buFont typeface="Wingdings 2" pitchFamily="18" charset="2"/>
        <a:buChar char=""/>
        <a:defRPr sz="6400" kern="1200">
          <a:solidFill>
            <a:schemeClr val="tx1"/>
          </a:solidFill>
          <a:latin typeface="+mn-lt"/>
          <a:ea typeface="ＭＳ Ｐゴシック" pitchFamily="36" charset="-128"/>
          <a:cs typeface="+mn-cs"/>
        </a:defRPr>
      </a:lvl5pPr>
      <a:lvl6pPr marL="6949440" indent="-731520" algn="l" rtl="0" eaLnBrk="1" latinLnBrk="0" hangingPunct="1">
        <a:spcBef>
          <a:spcPct val="20000"/>
        </a:spcBef>
        <a:buClr>
          <a:schemeClr val="accent1"/>
        </a:buClr>
        <a:buChar char="•"/>
        <a:defRPr kumimoji="0" sz="6400" kern="1200">
          <a:solidFill>
            <a:schemeClr val="tx2"/>
          </a:solidFill>
          <a:latin typeface="+mn-lt"/>
          <a:ea typeface="+mn-ea"/>
          <a:cs typeface="+mn-cs"/>
        </a:defRPr>
      </a:lvl6pPr>
      <a:lvl7pPr marL="8046720" indent="-731520" algn="l" rtl="0" eaLnBrk="1" latinLnBrk="0" hangingPunct="1">
        <a:spcBef>
          <a:spcPct val="20000"/>
        </a:spcBef>
        <a:buClr>
          <a:schemeClr val="accent1">
            <a:tint val="60000"/>
          </a:schemeClr>
        </a:buClr>
        <a:buSzPct val="60000"/>
        <a:buFont typeface="Wingdings"/>
        <a:buChar char=""/>
        <a:defRPr kumimoji="0" sz="5600" kern="1200" baseline="0">
          <a:solidFill>
            <a:schemeClr val="tx2"/>
          </a:solidFill>
          <a:latin typeface="+mn-lt"/>
          <a:ea typeface="+mn-ea"/>
          <a:cs typeface="+mn-cs"/>
        </a:defRPr>
      </a:lvl7pPr>
      <a:lvl8pPr marL="9144000" indent="-731520" algn="l" rtl="0" eaLnBrk="1" latinLnBrk="0" hangingPunct="1">
        <a:spcBef>
          <a:spcPct val="20000"/>
        </a:spcBef>
        <a:buClr>
          <a:schemeClr val="accent2"/>
        </a:buClr>
        <a:buChar char="•"/>
        <a:defRPr kumimoji="0" sz="5600" kern="1200" cap="small" baseline="0">
          <a:solidFill>
            <a:schemeClr val="tx2"/>
          </a:solidFill>
          <a:latin typeface="+mn-lt"/>
          <a:ea typeface="+mn-ea"/>
          <a:cs typeface="+mn-cs"/>
        </a:defRPr>
      </a:lvl8pPr>
      <a:lvl9pPr marL="10241280" indent="-731520" algn="l" rtl="0" eaLnBrk="1" latinLnBrk="0" hangingPunct="1">
        <a:spcBef>
          <a:spcPct val="20000"/>
        </a:spcBef>
        <a:buClr>
          <a:schemeClr val="accent1">
            <a:shade val="75000"/>
          </a:schemeClr>
        </a:buClr>
        <a:buChar char="•"/>
        <a:defRPr kumimoji="0" sz="56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533400" y="457200"/>
            <a:ext cx="35433000" cy="3785652"/>
          </a:xfrm>
          <a:prstGeom prst="rect">
            <a:avLst/>
          </a:prstGeom>
          <a:gradFill>
            <a:gsLst>
              <a:gs pos="2000">
                <a:schemeClr val="accent2">
                  <a:lumMod val="20000"/>
                  <a:lumOff val="80000"/>
                </a:schemeClr>
              </a:gs>
              <a:gs pos="100000">
                <a:schemeClr val="accent2">
                  <a:lumMod val="40000"/>
                  <a:lumOff val="60000"/>
                </a:schemeClr>
              </a:gs>
            </a:gsLst>
            <a:lin ang="5400000" scaled="0"/>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84400" tIns="411480" rIns="84400" bIns="320040">
            <a:spAutoFit/>
          </a:bodyPr>
          <a:lstStyle/>
          <a:p>
            <a:pPr algn="ctr" defTabSz="3760788">
              <a:spcBef>
                <a:spcPct val="50000"/>
              </a:spcBef>
              <a:defRPr/>
            </a:pPr>
            <a:r>
              <a:rPr lang="en-US" sz="8800" dirty="0">
                <a:solidFill>
                  <a:srgbClr val="474739"/>
                </a:solidFill>
                <a:latin typeface="Cooper Black" pitchFamily="36" charset="0"/>
                <a:ea typeface="ＭＳ Ｐゴシック" pitchFamily="36" charset="-128"/>
              </a:rPr>
              <a:t>Title of your Poster Presentation</a:t>
            </a:r>
          </a:p>
          <a:p>
            <a:pPr algn="ctr" defTabSz="3760788">
              <a:spcBef>
                <a:spcPct val="50000"/>
              </a:spcBef>
              <a:defRPr/>
            </a:pPr>
            <a:r>
              <a:rPr lang="en-US" sz="4400" dirty="0">
                <a:solidFill>
                  <a:srgbClr val="474739"/>
                </a:solidFill>
                <a:latin typeface="Cooper Black" pitchFamily="36" charset="0"/>
                <a:ea typeface="ＭＳ Ｐゴシック" pitchFamily="36" charset="-128"/>
              </a:rPr>
              <a:t>Student Presenter’s Name(s), Major(s) or Course Name </a:t>
            </a:r>
          </a:p>
          <a:p>
            <a:pPr algn="ctr" defTabSz="3760788">
              <a:defRPr/>
            </a:pPr>
            <a:r>
              <a:rPr lang="en-US" sz="4400" dirty="0">
                <a:solidFill>
                  <a:srgbClr val="474739"/>
                </a:solidFill>
                <a:latin typeface="Cooper Black" pitchFamily="36" charset="0"/>
                <a:ea typeface="ＭＳ Ｐゴシック" pitchFamily="36" charset="-128"/>
              </a:rPr>
              <a:t>Mentor’s Name and Title, Department</a:t>
            </a:r>
          </a:p>
        </p:txBody>
      </p:sp>
      <p:sp>
        <p:nvSpPr>
          <p:cNvPr id="1031" name="Text Box 355"/>
          <p:cNvSpPr txBox="1">
            <a:spLocks noChangeArrowheads="1"/>
          </p:cNvSpPr>
          <p:nvPr/>
        </p:nvSpPr>
        <p:spPr bwMode="auto">
          <a:xfrm>
            <a:off x="1600200" y="11207750"/>
            <a:ext cx="10591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600">
                <a:solidFill>
                  <a:schemeClr val="tx1"/>
                </a:solidFill>
                <a:latin typeface="Arial" charset="0"/>
                <a:ea typeface="ＭＳ Ｐゴシック" pitchFamily="36" charset="-128"/>
              </a:defRPr>
            </a:lvl1pPr>
            <a:lvl2pPr marL="742950" indent="-285750" defTabSz="3760788" eaLnBrk="0" hangingPunct="0">
              <a:defRPr sz="7600">
                <a:solidFill>
                  <a:schemeClr val="tx1"/>
                </a:solidFill>
                <a:latin typeface="Arial" charset="0"/>
                <a:ea typeface="ＭＳ Ｐゴシック" pitchFamily="36" charset="-128"/>
              </a:defRPr>
            </a:lvl2pPr>
            <a:lvl3pPr marL="1143000" indent="-228600" defTabSz="3760788" eaLnBrk="0" hangingPunct="0">
              <a:defRPr sz="7600">
                <a:solidFill>
                  <a:schemeClr val="tx1"/>
                </a:solidFill>
                <a:latin typeface="Arial" charset="0"/>
                <a:ea typeface="ＭＳ Ｐゴシック" pitchFamily="36" charset="-128"/>
              </a:defRPr>
            </a:lvl3pPr>
            <a:lvl4pPr marL="1600200" indent="-228600" defTabSz="3760788" eaLnBrk="0" hangingPunct="0">
              <a:defRPr sz="7600">
                <a:solidFill>
                  <a:schemeClr val="tx1"/>
                </a:solidFill>
                <a:latin typeface="Arial" charset="0"/>
                <a:ea typeface="ＭＳ Ｐゴシック" pitchFamily="36" charset="-128"/>
              </a:defRPr>
            </a:lvl4pPr>
            <a:lvl5pPr marL="2057400" indent="-228600" defTabSz="3760788" eaLnBrk="0" hangingPunct="0">
              <a:defRPr sz="7600">
                <a:solidFill>
                  <a:schemeClr val="tx1"/>
                </a:solidFill>
                <a:latin typeface="Arial" charset="0"/>
                <a:ea typeface="ＭＳ Ｐゴシック" pitchFamily="36" charset="-128"/>
              </a:defRPr>
            </a:lvl5pPr>
            <a:lvl6pPr marL="25146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6pPr>
            <a:lvl7pPr marL="29718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7pPr>
            <a:lvl8pPr marL="34290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8pPr>
            <a:lvl9pPr marL="38862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9pPr>
          </a:lstStyle>
          <a:p>
            <a:pPr algn="just" eaLnBrk="1" hangingPunct="1"/>
            <a:r>
              <a:rPr lang="en-US" sz="2400">
                <a:solidFill>
                  <a:srgbClr val="0D0A10"/>
                </a:solidFill>
              </a:rPr>
              <a:t>Insert Text Here…</a:t>
            </a:r>
          </a:p>
        </p:txBody>
      </p:sp>
      <p:sp>
        <p:nvSpPr>
          <p:cNvPr id="1032" name="Text Box 356"/>
          <p:cNvSpPr txBox="1">
            <a:spLocks noChangeArrowheads="1"/>
          </p:cNvSpPr>
          <p:nvPr/>
        </p:nvSpPr>
        <p:spPr bwMode="auto">
          <a:xfrm>
            <a:off x="1600200" y="22440900"/>
            <a:ext cx="102870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600">
                <a:solidFill>
                  <a:schemeClr val="tx1"/>
                </a:solidFill>
                <a:latin typeface="Arial" charset="0"/>
                <a:ea typeface="ＭＳ Ｐゴシック" pitchFamily="36" charset="-128"/>
              </a:defRPr>
            </a:lvl1pPr>
            <a:lvl2pPr marL="742950" indent="-285750" defTabSz="3760788" eaLnBrk="0" hangingPunct="0">
              <a:defRPr sz="7600">
                <a:solidFill>
                  <a:schemeClr val="tx1"/>
                </a:solidFill>
                <a:latin typeface="Arial" charset="0"/>
                <a:ea typeface="ＭＳ Ｐゴシック" pitchFamily="36" charset="-128"/>
              </a:defRPr>
            </a:lvl2pPr>
            <a:lvl3pPr marL="1143000" indent="-228600" defTabSz="3760788" eaLnBrk="0" hangingPunct="0">
              <a:defRPr sz="7600">
                <a:solidFill>
                  <a:schemeClr val="tx1"/>
                </a:solidFill>
                <a:latin typeface="Arial" charset="0"/>
                <a:ea typeface="ＭＳ Ｐゴシック" pitchFamily="36" charset="-128"/>
              </a:defRPr>
            </a:lvl3pPr>
            <a:lvl4pPr marL="1600200" indent="-228600" defTabSz="3760788" eaLnBrk="0" hangingPunct="0">
              <a:defRPr sz="7600">
                <a:solidFill>
                  <a:schemeClr val="tx1"/>
                </a:solidFill>
                <a:latin typeface="Arial" charset="0"/>
                <a:ea typeface="ＭＳ Ｐゴシック" pitchFamily="36" charset="-128"/>
              </a:defRPr>
            </a:lvl4pPr>
            <a:lvl5pPr marL="2057400" indent="-228600" defTabSz="3760788" eaLnBrk="0" hangingPunct="0">
              <a:defRPr sz="7600">
                <a:solidFill>
                  <a:schemeClr val="tx1"/>
                </a:solidFill>
                <a:latin typeface="Arial" charset="0"/>
                <a:ea typeface="ＭＳ Ｐゴシック" pitchFamily="36" charset="-128"/>
              </a:defRPr>
            </a:lvl5pPr>
            <a:lvl6pPr marL="25146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6pPr>
            <a:lvl7pPr marL="29718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7pPr>
            <a:lvl8pPr marL="34290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8pPr>
            <a:lvl9pPr marL="38862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9pPr>
          </a:lstStyle>
          <a:p>
            <a:pPr algn="just" eaLnBrk="1" hangingPunct="1"/>
            <a:r>
              <a:rPr lang="en-US" sz="2400">
                <a:solidFill>
                  <a:srgbClr val="0D0A10"/>
                </a:solidFill>
              </a:rPr>
              <a:t>(replace this text with your own) </a:t>
            </a:r>
          </a:p>
          <a:p>
            <a:pPr algn="just" eaLnBrk="1" hangingPunct="1"/>
            <a:endParaRPr lang="en-US" sz="2400">
              <a:solidFill>
                <a:srgbClr val="0D0A10"/>
              </a:solidFill>
            </a:endParaRPr>
          </a:p>
          <a:p>
            <a:pPr algn="just" eaLnBrk="1" hangingPunct="1"/>
            <a:r>
              <a:rPr lang="en-US" sz="2400">
                <a:solidFill>
                  <a:srgbClr val="0D0A10"/>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1033" name="Text Box 357"/>
          <p:cNvSpPr txBox="1">
            <a:spLocks noChangeArrowheads="1"/>
          </p:cNvSpPr>
          <p:nvPr/>
        </p:nvSpPr>
        <p:spPr bwMode="auto">
          <a:xfrm>
            <a:off x="1600200" y="6394450"/>
            <a:ext cx="96774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2200" rIns="84400" bIns="42200">
            <a:spAutoFit/>
          </a:bodyPr>
          <a:lstStyle>
            <a:lvl1pPr defTabSz="3760788" eaLnBrk="0" hangingPunct="0">
              <a:defRPr sz="7600">
                <a:solidFill>
                  <a:schemeClr val="tx1"/>
                </a:solidFill>
                <a:latin typeface="Arial" charset="0"/>
                <a:ea typeface="ＭＳ Ｐゴシック" pitchFamily="36" charset="-128"/>
              </a:defRPr>
            </a:lvl1pPr>
            <a:lvl2pPr marL="742950" indent="-285750" defTabSz="3760788" eaLnBrk="0" hangingPunct="0">
              <a:defRPr sz="7600">
                <a:solidFill>
                  <a:schemeClr val="tx1"/>
                </a:solidFill>
                <a:latin typeface="Arial" charset="0"/>
                <a:ea typeface="ＭＳ Ｐゴシック" pitchFamily="36" charset="-128"/>
              </a:defRPr>
            </a:lvl2pPr>
            <a:lvl3pPr marL="1143000" indent="-228600" defTabSz="3760788" eaLnBrk="0" hangingPunct="0">
              <a:defRPr sz="7600">
                <a:solidFill>
                  <a:schemeClr val="tx1"/>
                </a:solidFill>
                <a:latin typeface="Arial" charset="0"/>
                <a:ea typeface="ＭＳ Ｐゴシック" pitchFamily="36" charset="-128"/>
              </a:defRPr>
            </a:lvl3pPr>
            <a:lvl4pPr marL="1600200" indent="-228600" defTabSz="3760788" eaLnBrk="0" hangingPunct="0">
              <a:defRPr sz="7600">
                <a:solidFill>
                  <a:schemeClr val="tx1"/>
                </a:solidFill>
                <a:latin typeface="Arial" charset="0"/>
                <a:ea typeface="ＭＳ Ｐゴシック" pitchFamily="36" charset="-128"/>
              </a:defRPr>
            </a:lvl4pPr>
            <a:lvl5pPr marL="2057400" indent="-228600" defTabSz="3760788" eaLnBrk="0" hangingPunct="0">
              <a:defRPr sz="7600">
                <a:solidFill>
                  <a:schemeClr val="tx1"/>
                </a:solidFill>
                <a:latin typeface="Arial" charset="0"/>
                <a:ea typeface="ＭＳ Ｐゴシック" pitchFamily="36" charset="-128"/>
              </a:defRPr>
            </a:lvl5pPr>
            <a:lvl6pPr marL="25146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6pPr>
            <a:lvl7pPr marL="29718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7pPr>
            <a:lvl8pPr marL="34290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8pPr>
            <a:lvl9pPr marL="38862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9pPr>
          </a:lstStyle>
          <a:p>
            <a:pPr algn="just" eaLnBrk="1" hangingPunct="1"/>
            <a:r>
              <a:rPr lang="en-US" sz="2400" dirty="0">
                <a:solidFill>
                  <a:srgbClr val="0D0A10"/>
                </a:solidFill>
              </a:rPr>
              <a:t>(replace this text with your own) </a:t>
            </a:r>
          </a:p>
          <a:p>
            <a:pPr algn="just" eaLnBrk="1" hangingPunct="1"/>
            <a:endParaRPr lang="en-US" sz="2400" dirty="0">
              <a:solidFill>
                <a:srgbClr val="0D0A10"/>
              </a:solidFill>
            </a:endParaRPr>
          </a:p>
          <a:p>
            <a:pPr algn="just" eaLnBrk="1" hangingPunct="1"/>
            <a:r>
              <a:rPr lang="en-US" sz="2400" dirty="0">
                <a:solidFill>
                  <a:srgbClr val="0D0A10"/>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6" name="Text Box 361"/>
          <p:cNvSpPr txBox="1">
            <a:spLocks noChangeArrowheads="1"/>
          </p:cNvSpPr>
          <p:nvPr/>
        </p:nvSpPr>
        <p:spPr bwMode="auto">
          <a:xfrm>
            <a:off x="12130088" y="7318375"/>
            <a:ext cx="18700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600">
                <a:solidFill>
                  <a:schemeClr val="tx1"/>
                </a:solidFill>
                <a:latin typeface="Arial" charset="0"/>
                <a:ea typeface="ＭＳ Ｐゴシック" pitchFamily="36" charset="-128"/>
              </a:defRPr>
            </a:lvl1pPr>
            <a:lvl2pPr marL="742950" indent="-285750" defTabSz="3760788" eaLnBrk="0" hangingPunct="0">
              <a:defRPr sz="7600">
                <a:solidFill>
                  <a:schemeClr val="tx1"/>
                </a:solidFill>
                <a:latin typeface="Arial" charset="0"/>
                <a:ea typeface="ＭＳ Ｐゴシック" pitchFamily="36" charset="-128"/>
              </a:defRPr>
            </a:lvl2pPr>
            <a:lvl3pPr marL="1143000" indent="-228600" defTabSz="3760788" eaLnBrk="0" hangingPunct="0">
              <a:defRPr sz="7600">
                <a:solidFill>
                  <a:schemeClr val="tx1"/>
                </a:solidFill>
                <a:latin typeface="Arial" charset="0"/>
                <a:ea typeface="ＭＳ Ｐゴシック" pitchFamily="36" charset="-128"/>
              </a:defRPr>
            </a:lvl3pPr>
            <a:lvl4pPr marL="1600200" indent="-228600" defTabSz="3760788" eaLnBrk="0" hangingPunct="0">
              <a:defRPr sz="7600">
                <a:solidFill>
                  <a:schemeClr val="tx1"/>
                </a:solidFill>
                <a:latin typeface="Arial" charset="0"/>
                <a:ea typeface="ＭＳ Ｐゴシック" pitchFamily="36" charset="-128"/>
              </a:defRPr>
            </a:lvl4pPr>
            <a:lvl5pPr marL="2057400" indent="-228600" defTabSz="3760788" eaLnBrk="0" hangingPunct="0">
              <a:defRPr sz="7600">
                <a:solidFill>
                  <a:schemeClr val="tx1"/>
                </a:solidFill>
                <a:latin typeface="Arial" charset="0"/>
                <a:ea typeface="ＭＳ Ｐゴシック" pitchFamily="36" charset="-128"/>
              </a:defRPr>
            </a:lvl5pPr>
            <a:lvl6pPr marL="25146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6pPr>
            <a:lvl7pPr marL="29718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7pPr>
            <a:lvl8pPr marL="34290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8pPr>
            <a:lvl9pPr marL="38862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9pPr>
          </a:lstStyle>
          <a:p>
            <a:pPr eaLnBrk="1" hangingPunct="1">
              <a:spcBef>
                <a:spcPct val="50000"/>
              </a:spcBef>
            </a:pPr>
            <a:endParaRPr lang="en-US" sz="4000"/>
          </a:p>
        </p:txBody>
      </p:sp>
      <p:sp>
        <p:nvSpPr>
          <p:cNvPr id="2058" name="Text Box 364"/>
          <p:cNvSpPr txBox="1">
            <a:spLocks noChangeArrowheads="1"/>
          </p:cNvSpPr>
          <p:nvPr/>
        </p:nvSpPr>
        <p:spPr bwMode="auto">
          <a:xfrm>
            <a:off x="24765000" y="22455188"/>
            <a:ext cx="10210800" cy="1008062"/>
          </a:xfrm>
          <a:prstGeom prst="rect">
            <a:avLst/>
          </a:prstGeom>
          <a:noFill/>
          <a:ln w="9525">
            <a:noFill/>
            <a:miter lim="800000"/>
            <a:headEnd/>
            <a:tailEnd/>
          </a:ln>
        </p:spPr>
        <p:txBody>
          <a:bodyPr lIns="84400" tIns="42200" rIns="84400" bIns="42200">
            <a:spAutoFit/>
          </a:bodyPr>
          <a:lstStyle/>
          <a:p>
            <a:pPr marL="457200" indent="-457200" defTabSz="3760788">
              <a:defRPr/>
            </a:pPr>
            <a:r>
              <a:rPr lang="en-US" sz="2000" dirty="0">
                <a:solidFill>
                  <a:schemeClr val="accent4">
                    <a:lumMod val="10000"/>
                  </a:schemeClr>
                </a:solidFill>
                <a:ea typeface="+mn-ea"/>
              </a:rPr>
              <a:t>(replace this text with your own)  This section can be smaller than 24 point.</a:t>
            </a:r>
          </a:p>
          <a:p>
            <a:pPr marL="457200" indent="-457200" defTabSz="3760788">
              <a:defRPr/>
            </a:pPr>
            <a:endParaRPr lang="en-US" sz="2000" dirty="0">
              <a:solidFill>
                <a:schemeClr val="accent4">
                  <a:lumMod val="10000"/>
                </a:schemeClr>
              </a:solidFill>
              <a:ea typeface="+mn-ea"/>
            </a:endParaRPr>
          </a:p>
          <a:p>
            <a:pPr marL="457200" indent="-457200" defTabSz="3760788">
              <a:defRPr/>
            </a:pPr>
            <a:r>
              <a:rPr lang="en-US" sz="2000" dirty="0">
                <a:solidFill>
                  <a:schemeClr val="accent4">
                    <a:lumMod val="10000"/>
                  </a:schemeClr>
                </a:solidFill>
                <a:ea typeface="+mn-ea"/>
              </a:rPr>
              <a:t>Use this section for listing sources/references.</a:t>
            </a:r>
          </a:p>
        </p:txBody>
      </p:sp>
      <p:sp>
        <p:nvSpPr>
          <p:cNvPr id="2413" name="Text Box 365"/>
          <p:cNvSpPr txBox="1">
            <a:spLocks noChangeArrowheads="1"/>
          </p:cNvSpPr>
          <p:nvPr/>
        </p:nvSpPr>
        <p:spPr bwMode="auto">
          <a:xfrm>
            <a:off x="24765000" y="21616988"/>
            <a:ext cx="10210800" cy="577850"/>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3200" b="1" dirty="0">
                <a:solidFill>
                  <a:schemeClr val="accent1">
                    <a:lumMod val="50000"/>
                  </a:schemeClr>
                </a:solidFill>
                <a:latin typeface="Durendal™"/>
                <a:ea typeface="+mn-ea"/>
                <a:cs typeface="Durendal™"/>
              </a:rPr>
              <a:t>References</a:t>
            </a:r>
          </a:p>
        </p:txBody>
      </p:sp>
      <p:sp>
        <p:nvSpPr>
          <p:cNvPr id="1041" name="Text Box 368"/>
          <p:cNvSpPr txBox="1">
            <a:spLocks noChangeArrowheads="1"/>
          </p:cNvSpPr>
          <p:nvPr/>
        </p:nvSpPr>
        <p:spPr bwMode="auto">
          <a:xfrm>
            <a:off x="24612600" y="6591300"/>
            <a:ext cx="1036320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eaLnBrk="0" hangingPunct="0">
              <a:defRPr sz="7600">
                <a:solidFill>
                  <a:schemeClr val="tx1"/>
                </a:solidFill>
                <a:latin typeface="Arial" charset="0"/>
                <a:ea typeface="ＭＳ Ｐゴシック" pitchFamily="36" charset="-128"/>
              </a:defRPr>
            </a:lvl1pPr>
            <a:lvl2pPr marL="742950" indent="-285750" eaLnBrk="0" hangingPunct="0">
              <a:defRPr sz="7600">
                <a:solidFill>
                  <a:schemeClr val="tx1"/>
                </a:solidFill>
                <a:latin typeface="Arial" charset="0"/>
                <a:ea typeface="ＭＳ Ｐゴシック" pitchFamily="36" charset="-128"/>
              </a:defRPr>
            </a:lvl2pPr>
            <a:lvl3pPr marL="1143000" indent="-228600" eaLnBrk="0" hangingPunct="0">
              <a:defRPr sz="7600">
                <a:solidFill>
                  <a:schemeClr val="tx1"/>
                </a:solidFill>
                <a:latin typeface="Arial" charset="0"/>
                <a:ea typeface="ＭＳ Ｐゴシック" pitchFamily="36" charset="-128"/>
              </a:defRPr>
            </a:lvl3pPr>
            <a:lvl4pPr marL="1600200" indent="-228600" eaLnBrk="0" hangingPunct="0">
              <a:defRPr sz="7600">
                <a:solidFill>
                  <a:schemeClr val="tx1"/>
                </a:solidFill>
                <a:latin typeface="Arial" charset="0"/>
                <a:ea typeface="ＭＳ Ｐゴシック" pitchFamily="36" charset="-128"/>
              </a:defRPr>
            </a:lvl4pPr>
            <a:lvl5pPr marL="2057400" indent="-228600" eaLnBrk="0" hangingPunct="0">
              <a:defRPr sz="7600">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sz="7600">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sz="7600">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sz="7600">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sz="7600">
                <a:solidFill>
                  <a:schemeClr val="tx1"/>
                </a:solidFill>
                <a:latin typeface="Arial" charset="0"/>
                <a:ea typeface="ＭＳ Ｐゴシック" pitchFamily="36" charset="-128"/>
              </a:defRPr>
            </a:lvl9pPr>
          </a:lstStyle>
          <a:p>
            <a:pPr eaLnBrk="1" hangingPunct="1"/>
            <a:r>
              <a:rPr lang="en-US" sz="2400">
                <a:solidFill>
                  <a:srgbClr val="0D0A10"/>
                </a:solidFill>
              </a:rPr>
              <a:t>(replace this text with your own) </a:t>
            </a:r>
          </a:p>
          <a:p>
            <a:pPr eaLnBrk="1" hangingPunct="1"/>
            <a:endParaRPr lang="en-US" sz="2400">
              <a:solidFill>
                <a:srgbClr val="0D0A10"/>
              </a:solidFill>
            </a:endParaRPr>
          </a:p>
          <a:p>
            <a:pPr eaLnBrk="1" hangingPunct="1"/>
            <a:r>
              <a:rPr lang="en-US" sz="2400">
                <a:solidFill>
                  <a:srgbClr val="0D0A10"/>
                </a:solidFill>
              </a:rPr>
              <a:t>Be brief and include only the most important findings from your study and your interpretation of your data. </a:t>
            </a:r>
          </a:p>
          <a:p>
            <a:pPr eaLnBrk="1" hangingPunct="1"/>
            <a:endParaRPr lang="en-US" sz="2400">
              <a:solidFill>
                <a:srgbClr val="0D0A10"/>
              </a:solidFill>
            </a:endParaRPr>
          </a:p>
          <a:p>
            <a:pPr eaLnBrk="1" hangingPunct="1"/>
            <a:r>
              <a:rPr lang="en-US" sz="2400">
                <a:solidFill>
                  <a:srgbClr val="0D0A10"/>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endParaRPr lang="en-US" sz="2400">
              <a:solidFill>
                <a:srgbClr val="0D0A10"/>
              </a:solidFill>
            </a:endParaRPr>
          </a:p>
          <a:p>
            <a:pPr eaLnBrk="1" hangingPunct="1"/>
            <a:r>
              <a:rPr lang="en-US" sz="2400">
                <a:solidFill>
                  <a:srgbClr val="0D0A10"/>
                </a:solidFill>
              </a:rPr>
              <a:t>RECOMMENDATION 2: Use a combination of text and graphics.</a:t>
            </a:r>
          </a:p>
        </p:txBody>
      </p:sp>
      <p:sp>
        <p:nvSpPr>
          <p:cNvPr id="1043" name="Text Box 370"/>
          <p:cNvSpPr txBox="1">
            <a:spLocks noChangeArrowheads="1"/>
          </p:cNvSpPr>
          <p:nvPr/>
        </p:nvSpPr>
        <p:spPr bwMode="auto">
          <a:xfrm>
            <a:off x="24612600" y="14705013"/>
            <a:ext cx="103632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eaLnBrk="0" hangingPunct="0">
              <a:defRPr sz="7600">
                <a:solidFill>
                  <a:schemeClr val="tx1"/>
                </a:solidFill>
                <a:latin typeface="Arial" charset="0"/>
                <a:ea typeface="ＭＳ Ｐゴシック" pitchFamily="36" charset="-128"/>
              </a:defRPr>
            </a:lvl1pPr>
            <a:lvl2pPr marL="742950" indent="-285750" eaLnBrk="0" hangingPunct="0">
              <a:defRPr sz="7600">
                <a:solidFill>
                  <a:schemeClr val="tx1"/>
                </a:solidFill>
                <a:latin typeface="Arial" charset="0"/>
                <a:ea typeface="ＭＳ Ｐゴシック" pitchFamily="36" charset="-128"/>
              </a:defRPr>
            </a:lvl2pPr>
            <a:lvl3pPr marL="1143000" indent="-228600" eaLnBrk="0" hangingPunct="0">
              <a:defRPr sz="7600">
                <a:solidFill>
                  <a:schemeClr val="tx1"/>
                </a:solidFill>
                <a:latin typeface="Arial" charset="0"/>
                <a:ea typeface="ＭＳ Ｐゴシック" pitchFamily="36" charset="-128"/>
              </a:defRPr>
            </a:lvl3pPr>
            <a:lvl4pPr marL="1600200" indent="-228600" eaLnBrk="0" hangingPunct="0">
              <a:defRPr sz="7600">
                <a:solidFill>
                  <a:schemeClr val="tx1"/>
                </a:solidFill>
                <a:latin typeface="Arial" charset="0"/>
                <a:ea typeface="ＭＳ Ｐゴシック" pitchFamily="36" charset="-128"/>
              </a:defRPr>
            </a:lvl4pPr>
            <a:lvl5pPr marL="2057400" indent="-228600" eaLnBrk="0" hangingPunct="0">
              <a:defRPr sz="7600">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sz="7600">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sz="7600">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sz="7600">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sz="7600">
                <a:solidFill>
                  <a:schemeClr val="tx1"/>
                </a:solidFill>
                <a:latin typeface="Arial" charset="0"/>
                <a:ea typeface="ＭＳ Ｐゴシック" pitchFamily="36" charset="-128"/>
              </a:defRPr>
            </a:lvl9pPr>
          </a:lstStyle>
          <a:p>
            <a:pPr eaLnBrk="1" hangingPunct="1"/>
            <a:r>
              <a:rPr lang="en-US" sz="2400">
                <a:solidFill>
                  <a:srgbClr val="0D0A10"/>
                </a:solidFill>
              </a:rPr>
              <a:t>(replace this text with your own) </a:t>
            </a:r>
          </a:p>
          <a:p>
            <a:pPr algn="just" eaLnBrk="1" hangingPunct="1"/>
            <a:endParaRPr lang="en-US" sz="2400">
              <a:solidFill>
                <a:srgbClr val="0D0A10"/>
              </a:solidFill>
            </a:endParaRPr>
          </a:p>
          <a:p>
            <a:pPr algn="just" eaLnBrk="1" hangingPunct="1"/>
            <a:r>
              <a:rPr lang="en-US" sz="2400">
                <a:solidFill>
                  <a:srgbClr val="0D0A10"/>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eaLnBrk="1" hangingPunct="1"/>
            <a:endParaRPr lang="en-US" sz="2400">
              <a:solidFill>
                <a:srgbClr val="0D0A10"/>
              </a:solidFill>
            </a:endParaRPr>
          </a:p>
        </p:txBody>
      </p:sp>
      <p:sp>
        <p:nvSpPr>
          <p:cNvPr id="1045" name="Text Box 355"/>
          <p:cNvSpPr txBox="1">
            <a:spLocks noChangeArrowheads="1"/>
          </p:cNvSpPr>
          <p:nvPr/>
        </p:nvSpPr>
        <p:spPr bwMode="auto">
          <a:xfrm>
            <a:off x="4953000" y="20002500"/>
            <a:ext cx="6705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600">
                <a:solidFill>
                  <a:schemeClr val="tx1"/>
                </a:solidFill>
                <a:latin typeface="Arial" charset="0"/>
                <a:ea typeface="ＭＳ Ｐゴシック" pitchFamily="36" charset="-128"/>
              </a:defRPr>
            </a:lvl1pPr>
            <a:lvl2pPr marL="742950" indent="-285750" defTabSz="3760788" eaLnBrk="0" hangingPunct="0">
              <a:defRPr sz="7600">
                <a:solidFill>
                  <a:schemeClr val="tx1"/>
                </a:solidFill>
                <a:latin typeface="Arial" charset="0"/>
                <a:ea typeface="ＭＳ Ｐゴシック" pitchFamily="36" charset="-128"/>
              </a:defRPr>
            </a:lvl2pPr>
            <a:lvl3pPr marL="1143000" indent="-228600" defTabSz="3760788" eaLnBrk="0" hangingPunct="0">
              <a:defRPr sz="7600">
                <a:solidFill>
                  <a:schemeClr val="tx1"/>
                </a:solidFill>
                <a:latin typeface="Arial" charset="0"/>
                <a:ea typeface="ＭＳ Ｐゴシック" pitchFamily="36" charset="-128"/>
              </a:defRPr>
            </a:lvl3pPr>
            <a:lvl4pPr marL="1600200" indent="-228600" defTabSz="3760788" eaLnBrk="0" hangingPunct="0">
              <a:defRPr sz="7600">
                <a:solidFill>
                  <a:schemeClr val="tx1"/>
                </a:solidFill>
                <a:latin typeface="Arial" charset="0"/>
                <a:ea typeface="ＭＳ Ｐゴシック" pitchFamily="36" charset="-128"/>
              </a:defRPr>
            </a:lvl4pPr>
            <a:lvl5pPr marL="2057400" indent="-228600" defTabSz="3760788" eaLnBrk="0" hangingPunct="0">
              <a:defRPr sz="7600">
                <a:solidFill>
                  <a:schemeClr val="tx1"/>
                </a:solidFill>
                <a:latin typeface="Arial" charset="0"/>
                <a:ea typeface="ＭＳ Ｐゴシック" pitchFamily="36" charset="-128"/>
              </a:defRPr>
            </a:lvl5pPr>
            <a:lvl6pPr marL="25146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6pPr>
            <a:lvl7pPr marL="29718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7pPr>
            <a:lvl8pPr marL="34290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8pPr>
            <a:lvl9pPr marL="38862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9pPr>
          </a:lstStyle>
          <a:p>
            <a:pPr algn="r" eaLnBrk="1" hangingPunct="1"/>
            <a:r>
              <a:rPr lang="en-US" sz="2400" dirty="0"/>
              <a:t>Insert graphic and captions. </a:t>
            </a:r>
            <a:r>
              <a:rPr lang="en-US" sz="2400" dirty="0" smtClean="0"/>
              <a:t/>
            </a:r>
            <a:br>
              <a:rPr lang="en-US" sz="2400" dirty="0" smtClean="0"/>
            </a:br>
            <a:r>
              <a:rPr lang="en-US" sz="2400" dirty="0" smtClean="0"/>
              <a:t>Include </a:t>
            </a:r>
            <a:r>
              <a:rPr lang="en-US" sz="2400" dirty="0"/>
              <a:t>source </a:t>
            </a:r>
            <a:r>
              <a:rPr lang="en-US" sz="2400" dirty="0" smtClean="0"/>
              <a:t>for </a:t>
            </a:r>
            <a:r>
              <a:rPr lang="en-US" sz="2400" dirty="0"/>
              <a:t>graphics used from the web.</a:t>
            </a:r>
          </a:p>
        </p:txBody>
      </p:sp>
      <p:sp>
        <p:nvSpPr>
          <p:cNvPr id="2066" name="Text Box 356"/>
          <p:cNvSpPr txBox="1">
            <a:spLocks noChangeArrowheads="1"/>
          </p:cNvSpPr>
          <p:nvPr/>
        </p:nvSpPr>
        <p:spPr bwMode="auto">
          <a:xfrm>
            <a:off x="12420600" y="6362700"/>
            <a:ext cx="11318875" cy="1562100"/>
          </a:xfrm>
          <a:prstGeom prst="rect">
            <a:avLst/>
          </a:prstGeom>
          <a:noFill/>
          <a:ln w="9525">
            <a:noFill/>
            <a:miter lim="800000"/>
            <a:headEnd/>
            <a:tailEnd/>
          </a:ln>
        </p:spPr>
        <p:txBody>
          <a:bodyPr lIns="84400" tIns="42200" rIns="84400" bIns="42200">
            <a:spAutoFit/>
          </a:bodyPr>
          <a:lstStyle/>
          <a:p>
            <a:pPr algn="just" defTabSz="3760788">
              <a:defRPr/>
            </a:pPr>
            <a:r>
              <a:rPr lang="en-US" sz="2400" dirty="0">
                <a:solidFill>
                  <a:schemeClr val="accent4">
                    <a:lumMod val="10000"/>
                  </a:schemeClr>
                </a:solidFill>
                <a:ea typeface="+mn-ea"/>
              </a:rPr>
              <a:t>(replace this text with your own) </a:t>
            </a:r>
          </a:p>
          <a:p>
            <a:pPr algn="just" defTabSz="3760788">
              <a:defRPr/>
            </a:pPr>
            <a:endParaRPr lang="en-US" sz="2400" dirty="0">
              <a:solidFill>
                <a:schemeClr val="accent4">
                  <a:lumMod val="10000"/>
                </a:schemeClr>
              </a:solidFill>
              <a:ea typeface="+mn-ea"/>
            </a:endParaRPr>
          </a:p>
          <a:p>
            <a:pPr algn="just" defTabSz="3760788">
              <a:defRPr/>
            </a:pPr>
            <a:r>
              <a:rPr lang="en-US" sz="2400" dirty="0">
                <a:solidFill>
                  <a:schemeClr val="accent4">
                    <a:lumMod val="10000"/>
                  </a:schemeClr>
                </a:solidFill>
                <a:ea typeface="+mn-ea"/>
              </a:rPr>
              <a:t>In this section consider using graphs, histograms, and other visuals to display your data or stages in the development of artwork, etc. </a:t>
            </a:r>
          </a:p>
        </p:txBody>
      </p:sp>
      <p:graphicFrame>
        <p:nvGraphicFramePr>
          <p:cNvPr id="2" name="Chart 38"/>
          <p:cNvGraphicFramePr>
            <a:graphicFrameLocks/>
          </p:cNvGraphicFramePr>
          <p:nvPr>
            <p:extLst>
              <p:ext uri="{D42A27DB-BD31-4B8C-83A1-F6EECF244321}">
                <p14:modId xmlns:p14="http://schemas.microsoft.com/office/powerpoint/2010/main" val="2646958638"/>
              </p:ext>
            </p:extLst>
          </p:nvPr>
        </p:nvGraphicFramePr>
        <p:xfrm>
          <a:off x="17272000" y="17614900"/>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9" name="Text Box 355"/>
          <p:cNvSpPr txBox="1">
            <a:spLocks noChangeArrowheads="1"/>
          </p:cNvSpPr>
          <p:nvPr/>
        </p:nvSpPr>
        <p:spPr bwMode="auto">
          <a:xfrm>
            <a:off x="18288000" y="16649700"/>
            <a:ext cx="472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600">
                <a:solidFill>
                  <a:schemeClr val="tx1"/>
                </a:solidFill>
                <a:latin typeface="Arial" charset="0"/>
                <a:ea typeface="ＭＳ Ｐゴシック" pitchFamily="36" charset="-128"/>
              </a:defRPr>
            </a:lvl1pPr>
            <a:lvl2pPr marL="742950" indent="-285750" defTabSz="3760788" eaLnBrk="0" hangingPunct="0">
              <a:defRPr sz="7600">
                <a:solidFill>
                  <a:schemeClr val="tx1"/>
                </a:solidFill>
                <a:latin typeface="Arial" charset="0"/>
                <a:ea typeface="ＭＳ Ｐゴシック" pitchFamily="36" charset="-128"/>
              </a:defRPr>
            </a:lvl2pPr>
            <a:lvl3pPr marL="1143000" indent="-228600" defTabSz="3760788" eaLnBrk="0" hangingPunct="0">
              <a:defRPr sz="7600">
                <a:solidFill>
                  <a:schemeClr val="tx1"/>
                </a:solidFill>
                <a:latin typeface="Arial" charset="0"/>
                <a:ea typeface="ＭＳ Ｐゴシック" pitchFamily="36" charset="-128"/>
              </a:defRPr>
            </a:lvl3pPr>
            <a:lvl4pPr marL="1600200" indent="-228600" defTabSz="3760788" eaLnBrk="0" hangingPunct="0">
              <a:defRPr sz="7600">
                <a:solidFill>
                  <a:schemeClr val="tx1"/>
                </a:solidFill>
                <a:latin typeface="Arial" charset="0"/>
                <a:ea typeface="ＭＳ Ｐゴシック" pitchFamily="36" charset="-128"/>
              </a:defRPr>
            </a:lvl4pPr>
            <a:lvl5pPr marL="2057400" indent="-228600" defTabSz="3760788" eaLnBrk="0" hangingPunct="0">
              <a:defRPr sz="7600">
                <a:solidFill>
                  <a:schemeClr val="tx1"/>
                </a:solidFill>
                <a:latin typeface="Arial" charset="0"/>
                <a:ea typeface="ＭＳ Ｐゴシック" pitchFamily="36" charset="-128"/>
              </a:defRPr>
            </a:lvl5pPr>
            <a:lvl6pPr marL="25146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6pPr>
            <a:lvl7pPr marL="29718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7pPr>
            <a:lvl8pPr marL="34290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8pPr>
            <a:lvl9pPr marL="3886200" indent="-228600" defTabSz="3760788" eaLnBrk="0" fontAlgn="base" hangingPunct="0">
              <a:spcBef>
                <a:spcPct val="0"/>
              </a:spcBef>
              <a:spcAft>
                <a:spcPct val="0"/>
              </a:spcAft>
              <a:defRPr sz="7600">
                <a:solidFill>
                  <a:schemeClr val="tx1"/>
                </a:solidFill>
                <a:latin typeface="Arial" charset="0"/>
                <a:ea typeface="ＭＳ Ｐゴシック" pitchFamily="36" charset="-128"/>
              </a:defRPr>
            </a:lvl9pPr>
          </a:lstStyle>
          <a:p>
            <a:pPr eaLnBrk="1" hangingPunct="1"/>
            <a:r>
              <a:rPr lang="en-US" sz="2400"/>
              <a:t>Insert Tables or Images of artwork, etc.</a:t>
            </a:r>
          </a:p>
        </p:txBody>
      </p:sp>
      <p:sp>
        <p:nvSpPr>
          <p:cNvPr id="2072" name="Text Box 364"/>
          <p:cNvSpPr txBox="1">
            <a:spLocks noChangeArrowheads="1"/>
          </p:cNvSpPr>
          <p:nvPr/>
        </p:nvSpPr>
        <p:spPr bwMode="auto">
          <a:xfrm>
            <a:off x="24765000" y="25012650"/>
            <a:ext cx="10210800" cy="1562100"/>
          </a:xfrm>
          <a:prstGeom prst="rect">
            <a:avLst/>
          </a:prstGeom>
          <a:noFill/>
          <a:ln w="9525">
            <a:noFill/>
            <a:miter lim="800000"/>
            <a:headEnd/>
            <a:tailEnd/>
          </a:ln>
        </p:spPr>
        <p:txBody>
          <a:bodyPr lIns="84400" tIns="42200" rIns="84400" bIns="42200">
            <a:spAutoFit/>
          </a:bodyPr>
          <a:lstStyle/>
          <a:p>
            <a:pPr defTabSz="3760788">
              <a:defRPr/>
            </a:pPr>
            <a:r>
              <a:rPr lang="en-US" sz="2400" dirty="0">
                <a:solidFill>
                  <a:schemeClr val="accent4">
                    <a:lumMod val="10000"/>
                  </a:schemeClr>
                </a:solidFill>
                <a:ea typeface="+mn-ea"/>
              </a:rPr>
              <a:t>(replace this text with your own) </a:t>
            </a:r>
          </a:p>
          <a:p>
            <a:pPr defTabSz="3760788">
              <a:defRPr/>
            </a:pPr>
            <a:r>
              <a:rPr lang="en-US" sz="2400" dirty="0">
                <a:solidFill>
                  <a:schemeClr val="accent4">
                    <a:lumMod val="10000"/>
                  </a:schemeClr>
                </a:solidFill>
                <a:ea typeface="+mn-ea"/>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4765000" y="24207788"/>
            <a:ext cx="10210800" cy="577850"/>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3200" b="1" dirty="0">
                <a:solidFill>
                  <a:schemeClr val="accent1">
                    <a:lumMod val="50000"/>
                  </a:schemeClr>
                </a:solidFill>
                <a:latin typeface="Durendal™"/>
                <a:ea typeface="+mn-ea"/>
                <a:cs typeface="Durendal™"/>
              </a:rPr>
              <a:t>Acknowledgements</a:t>
            </a:r>
          </a:p>
        </p:txBody>
      </p:sp>
      <p:sp>
        <p:nvSpPr>
          <p:cNvPr id="1052" name="TextBox 25"/>
          <p:cNvSpPr txBox="1">
            <a:spLocks noChangeArrowheads="1"/>
          </p:cNvSpPr>
          <p:nvPr/>
        </p:nvSpPr>
        <p:spPr bwMode="auto">
          <a:xfrm>
            <a:off x="12649200" y="17868900"/>
            <a:ext cx="4267200" cy="840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a:solidFill>
                  <a:schemeClr val="tx1"/>
                </a:solidFill>
                <a:latin typeface="Arial" charset="0"/>
                <a:ea typeface="ＭＳ Ｐゴシック" pitchFamily="36" charset="-128"/>
              </a:defRPr>
            </a:lvl1pPr>
            <a:lvl2pPr marL="742950" indent="-285750" eaLnBrk="0" hangingPunct="0">
              <a:defRPr sz="7600">
                <a:solidFill>
                  <a:schemeClr val="tx1"/>
                </a:solidFill>
                <a:latin typeface="Arial" charset="0"/>
                <a:ea typeface="ＭＳ Ｐゴシック" pitchFamily="36" charset="-128"/>
              </a:defRPr>
            </a:lvl2pPr>
            <a:lvl3pPr marL="1143000" indent="-228600" eaLnBrk="0" hangingPunct="0">
              <a:defRPr sz="7600">
                <a:solidFill>
                  <a:schemeClr val="tx1"/>
                </a:solidFill>
                <a:latin typeface="Arial" charset="0"/>
                <a:ea typeface="ＭＳ Ｐゴシック" pitchFamily="36" charset="-128"/>
              </a:defRPr>
            </a:lvl3pPr>
            <a:lvl4pPr marL="1600200" indent="-228600" eaLnBrk="0" hangingPunct="0">
              <a:defRPr sz="7600">
                <a:solidFill>
                  <a:schemeClr val="tx1"/>
                </a:solidFill>
                <a:latin typeface="Arial" charset="0"/>
                <a:ea typeface="ＭＳ Ｐゴシック" pitchFamily="36" charset="-128"/>
              </a:defRPr>
            </a:lvl4pPr>
            <a:lvl5pPr marL="2057400" indent="-228600" eaLnBrk="0" hangingPunct="0">
              <a:defRPr sz="7600">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sz="7600">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sz="7600">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sz="7600">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sz="7600">
                <a:solidFill>
                  <a:schemeClr val="tx1"/>
                </a:solidFill>
                <a:latin typeface="Arial" charset="0"/>
                <a:ea typeface="ＭＳ Ｐゴシック" pitchFamily="36" charset="-128"/>
              </a:defRPr>
            </a:lvl9pPr>
          </a:lstStyle>
          <a:p>
            <a:pPr eaLnBrk="1" hangingPunct="1"/>
            <a:r>
              <a:rPr lang="en-US" sz="2000" b="1">
                <a:solidFill>
                  <a:srgbClr val="0D0A10"/>
                </a:solidFill>
              </a:rPr>
              <a:t>GRAPHICS:</a:t>
            </a:r>
          </a:p>
          <a:p>
            <a:pPr eaLnBrk="1" hangingPunct="1"/>
            <a:r>
              <a:rPr lang="en-US" sz="2000">
                <a:solidFill>
                  <a:srgbClr val="0D0A10"/>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r>
              <a:rPr lang="en-US" sz="2000" b="1">
                <a:solidFill>
                  <a:srgbClr val="0D0A10"/>
                </a:solidFill>
              </a:rPr>
              <a:t>TIP: Putting Boxes around your text sections</a:t>
            </a:r>
          </a:p>
          <a:p>
            <a:pPr eaLnBrk="1" hangingPunct="1"/>
            <a:r>
              <a:rPr lang="en-US" sz="2000">
                <a:solidFill>
                  <a:srgbClr val="0D0A10"/>
                </a:solidFill>
              </a:rPr>
              <a:t>Add space between the edge of your box and the text inside. Right click  or Ctrl – click on text box, go to ‘Format Shape’, then select ‘Text Box’ and make sure your ‘Internal Margins’ are between .2” and .4” for all sides.</a:t>
            </a:r>
          </a:p>
        </p:txBody>
      </p:sp>
      <p:graphicFrame>
        <p:nvGraphicFramePr>
          <p:cNvPr id="3" name="Chart 29"/>
          <p:cNvGraphicFramePr>
            <a:graphicFrameLocks/>
          </p:cNvGraphicFramePr>
          <p:nvPr>
            <p:extLst>
              <p:ext uri="{D42A27DB-BD31-4B8C-83A1-F6EECF244321}">
                <p14:modId xmlns:p14="http://schemas.microsoft.com/office/powerpoint/2010/main" val="669030191"/>
              </p:ext>
            </p:extLst>
          </p:nvPr>
        </p:nvGraphicFramePr>
        <p:xfrm>
          <a:off x="17729200" y="23139400"/>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4317" y="15849600"/>
            <a:ext cx="5486400" cy="41148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914400"/>
            <a:ext cx="2895600" cy="2895600"/>
          </a:xfrm>
          <a:prstGeom prst="rect">
            <a:avLst/>
          </a:prstGeom>
        </p:spPr>
      </p:pic>
      <p:sp>
        <p:nvSpPr>
          <p:cNvPr id="28" name="Text Box 359"/>
          <p:cNvSpPr txBox="1">
            <a:spLocks noChangeArrowheads="1"/>
          </p:cNvSpPr>
          <p:nvPr/>
        </p:nvSpPr>
        <p:spPr bwMode="auto">
          <a:xfrm>
            <a:off x="1564640" y="2145253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9" name="Text Box 360"/>
          <p:cNvSpPr txBox="1">
            <a:spLocks noChangeArrowheads="1"/>
          </p:cNvSpPr>
          <p:nvPr/>
        </p:nvSpPr>
        <p:spPr bwMode="auto">
          <a:xfrm>
            <a:off x="1564640" y="9808837"/>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30" name="Text Box 362"/>
          <p:cNvSpPr txBox="1">
            <a:spLocks noChangeArrowheads="1"/>
          </p:cNvSpPr>
          <p:nvPr/>
        </p:nvSpPr>
        <p:spPr bwMode="auto">
          <a:xfrm>
            <a:off x="1564640" y="5557974"/>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31" name="Text Box 367"/>
          <p:cNvSpPr txBox="1">
            <a:spLocks noChangeArrowheads="1"/>
          </p:cNvSpPr>
          <p:nvPr/>
        </p:nvSpPr>
        <p:spPr bwMode="auto">
          <a:xfrm>
            <a:off x="24688800" y="5219374"/>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2" name="Text Box 369"/>
          <p:cNvSpPr txBox="1">
            <a:spLocks noChangeArrowheads="1"/>
          </p:cNvSpPr>
          <p:nvPr/>
        </p:nvSpPr>
        <p:spPr bwMode="auto">
          <a:xfrm>
            <a:off x="24612600" y="13447943"/>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3" name="Text Box 359"/>
          <p:cNvSpPr txBox="1">
            <a:spLocks noChangeArrowheads="1"/>
          </p:cNvSpPr>
          <p:nvPr/>
        </p:nvSpPr>
        <p:spPr bwMode="auto">
          <a:xfrm>
            <a:off x="12347575" y="5456229"/>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95259" y="884874"/>
            <a:ext cx="3277315" cy="292512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685C897-C401-46D2-8D73-D7CE770B0ACD}"/>
</file>

<file path=customXml/itemProps2.xml><?xml version="1.0" encoding="utf-8"?>
<ds:datastoreItem xmlns:ds="http://schemas.openxmlformats.org/officeDocument/2006/customXml" ds:itemID="{F8CC731E-1C1F-4E67-B6E8-A509A7C44433}"/>
</file>

<file path=customXml/itemProps3.xml><?xml version="1.0" encoding="utf-8"?>
<ds:datastoreItem xmlns:ds="http://schemas.openxmlformats.org/officeDocument/2006/customXml" ds:itemID="{0D9374EE-2298-4C07-B1E3-06EF9620D8FF}"/>
</file>

<file path=docProps/app.xml><?xml version="1.0" encoding="utf-8"?>
<Properties xmlns="http://schemas.openxmlformats.org/officeDocument/2006/extended-properties" xmlns:vt="http://schemas.openxmlformats.org/officeDocument/2006/docPropsVTypes">
  <Template>Oriel.thmx</Template>
  <TotalTime>1176</TotalTime>
  <Words>627</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ＭＳ Ｐゴシック</vt:lpstr>
      <vt:lpstr>Arial</vt:lpstr>
      <vt:lpstr>Arial Black</vt:lpstr>
      <vt:lpstr>Century Gothic</vt:lpstr>
      <vt:lpstr>Century Schoolbook</vt:lpstr>
      <vt:lpstr>Cooper Black</vt:lpstr>
      <vt:lpstr>Durendal™</vt:lpstr>
      <vt:lpstr>Wingdings</vt:lpstr>
      <vt:lpstr>Wingdings 2</vt:lpstr>
      <vt:lpstr>Oriel</vt:lpstr>
      <vt:lpstr>PowerPoint Presentation</vt:lpstr>
    </vt:vector>
  </TitlesOfParts>
  <Company>Buffalo State College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94</cp:revision>
  <dcterms:created xsi:type="dcterms:W3CDTF">2012-02-01T17:35:50Z</dcterms:created>
  <dcterms:modified xsi:type="dcterms:W3CDTF">2017-02-14T18:02:27Z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